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16"/>
  </p:notesMasterIdLst>
  <p:sldIdLst>
    <p:sldId id="256" r:id="rId2"/>
    <p:sldId id="267" r:id="rId3"/>
    <p:sldId id="259" r:id="rId4"/>
    <p:sldId id="265" r:id="rId5"/>
    <p:sldId id="270" r:id="rId6"/>
    <p:sldId id="260" r:id="rId7"/>
    <p:sldId id="261" r:id="rId8"/>
    <p:sldId id="271" r:id="rId9"/>
    <p:sldId id="262" r:id="rId10"/>
    <p:sldId id="263" r:id="rId11"/>
    <p:sldId id="264" r:id="rId12"/>
    <p:sldId id="266" r:id="rId13"/>
    <p:sldId id="268" r:id="rId14"/>
    <p:sldId id="269" r:id="rId15"/>
  </p:sldIdLst>
  <p:sldSz cx="9144000" cy="5143500" type="screen16x9"/>
  <p:notesSz cx="6858000" cy="9144000"/>
  <p:embeddedFontLst>
    <p:embeddedFont>
      <p:font typeface="Cossette Texte" panose="020B0604020202020204" charset="0"/>
      <p:regular r:id="rId17"/>
      <p:bold r:id="rId18"/>
    </p:embeddedFont>
    <p:embeddedFont>
      <p:font typeface="Inter Tight" panose="020B0604020202020204" charset="0"/>
      <p:regular r:id="rId19"/>
      <p:bold r:id="rId20"/>
      <p:italic r:id="rId21"/>
      <p:boldItalic r:id="rId22"/>
    </p:embeddedFont>
    <p:embeddedFont>
      <p:font typeface="Inter Tight SemiBold" panose="020B0604020202020204" charset="0"/>
      <p:regular r:id="rId23"/>
      <p:bold r:id="rId24"/>
      <p:italic r:id="rId25"/>
      <p:boldItalic r:id="rId26"/>
    </p:embeddedFont>
    <p:embeddedFont>
      <p:font typeface="Nunito Light" pitchFamily="2" charset="0"/>
      <p:regular r:id="rId27"/>
      <p:italic r:id="rId28"/>
    </p:embeddedFont>
    <p:embeddedFont>
      <p:font typeface="Open Sans Light" panose="020B0306030504020204" pitchFamily="34" charset="0"/>
      <p:regular r:id="rId29"/>
      <p: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E532B2-0EA9-42F3-BED8-3C4CEA6CE6D5}">
  <a:tblStyle styleId="{C5E532B2-0EA9-42F3-BED8-3C4CEA6CE6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396"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 de toutes les parties Wordle possibles (An)</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AN!$A$1:$A$7</c:f>
              <c:strCache>
                <c:ptCount val="7"/>
                <c:pt idx="0">
                  <c:v>1 mot</c:v>
                </c:pt>
                <c:pt idx="1">
                  <c:v>2 mot</c:v>
                </c:pt>
                <c:pt idx="2">
                  <c:v>3 mot</c:v>
                </c:pt>
                <c:pt idx="3">
                  <c:v>4 mot</c:v>
                </c:pt>
                <c:pt idx="4">
                  <c:v>5 mot</c:v>
                </c:pt>
                <c:pt idx="5">
                  <c:v>6 mot</c:v>
                </c:pt>
                <c:pt idx="6">
                  <c:v>Echeccs</c:v>
                </c:pt>
              </c:strCache>
            </c:strRef>
          </c:cat>
          <c:val>
            <c:numRef>
              <c:f>AN!$B$1:$B$7</c:f>
              <c:numCache>
                <c:formatCode>General</c:formatCode>
                <c:ptCount val="7"/>
                <c:pt idx="0">
                  <c:v>0</c:v>
                </c:pt>
                <c:pt idx="1">
                  <c:v>49</c:v>
                </c:pt>
                <c:pt idx="2">
                  <c:v>1240</c:v>
                </c:pt>
                <c:pt idx="3">
                  <c:v>939</c:v>
                </c:pt>
                <c:pt idx="4">
                  <c:v>77</c:v>
                </c:pt>
                <c:pt idx="5">
                  <c:v>10</c:v>
                </c:pt>
                <c:pt idx="6">
                  <c:v>0</c:v>
                </c:pt>
              </c:numCache>
            </c:numRef>
          </c:val>
          <c:extLst>
            <c:ext xmlns:c16="http://schemas.microsoft.com/office/drawing/2014/chart" uri="{C3380CC4-5D6E-409C-BE32-E72D297353CC}">
              <c16:uniqueId val="{00000000-7C96-46C9-9AFF-772C471F3A81}"/>
            </c:ext>
          </c:extLst>
        </c:ser>
        <c:dLbls>
          <c:dLblPos val="outEnd"/>
          <c:showLegendKey val="0"/>
          <c:showVal val="1"/>
          <c:showCatName val="0"/>
          <c:showSerName val="0"/>
          <c:showPercent val="0"/>
          <c:showBubbleSize val="0"/>
        </c:dLbls>
        <c:gapWidth val="80"/>
        <c:overlap val="25"/>
        <c:axId val="1332615808"/>
        <c:axId val="1332611968"/>
      </c:barChart>
      <c:catAx>
        <c:axId val="13326158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332611968"/>
        <c:crosses val="autoZero"/>
        <c:auto val="1"/>
        <c:lblAlgn val="ctr"/>
        <c:lblOffset val="100"/>
        <c:noMultiLvlLbl val="0"/>
      </c:catAx>
      <c:valAx>
        <c:axId val="133261196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 de parties (tot 8019)</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33261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a:t>
            </a:r>
            <a:r>
              <a:rPr lang="fr-FR" baseline="0"/>
              <a:t> de toutes les parties Wordle possibles (Fr)</a:t>
            </a:r>
            <a:endParaRPr lang="fr-F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AN!$D$1:$D$7</c:f>
              <c:strCache>
                <c:ptCount val="7"/>
                <c:pt idx="0">
                  <c:v>1 mot</c:v>
                </c:pt>
                <c:pt idx="1">
                  <c:v>2 mot</c:v>
                </c:pt>
                <c:pt idx="2">
                  <c:v>3 mot</c:v>
                </c:pt>
                <c:pt idx="3">
                  <c:v>4 mot</c:v>
                </c:pt>
                <c:pt idx="4">
                  <c:v>5 mot</c:v>
                </c:pt>
                <c:pt idx="5">
                  <c:v>6 mot</c:v>
                </c:pt>
                <c:pt idx="6">
                  <c:v>Echeccs</c:v>
                </c:pt>
              </c:strCache>
            </c:strRef>
          </c:cat>
          <c:val>
            <c:numRef>
              <c:f>AN!$E$1:$E$7</c:f>
              <c:numCache>
                <c:formatCode>General</c:formatCode>
                <c:ptCount val="7"/>
                <c:pt idx="0">
                  <c:v>1</c:v>
                </c:pt>
                <c:pt idx="1">
                  <c:v>87</c:v>
                </c:pt>
                <c:pt idx="2">
                  <c:v>763</c:v>
                </c:pt>
                <c:pt idx="3">
                  <c:v>353</c:v>
                </c:pt>
                <c:pt idx="4">
                  <c:v>38</c:v>
                </c:pt>
                <c:pt idx="5">
                  <c:v>2</c:v>
                </c:pt>
                <c:pt idx="6">
                  <c:v>0</c:v>
                </c:pt>
              </c:numCache>
            </c:numRef>
          </c:val>
          <c:extLst>
            <c:ext xmlns:c16="http://schemas.microsoft.com/office/drawing/2014/chart" uri="{C3380CC4-5D6E-409C-BE32-E72D297353CC}">
              <c16:uniqueId val="{00000000-8B78-44F7-B3D7-4733389F7F0C}"/>
            </c:ext>
          </c:extLst>
        </c:ser>
        <c:dLbls>
          <c:dLblPos val="outEnd"/>
          <c:showLegendKey val="0"/>
          <c:showVal val="1"/>
          <c:showCatName val="0"/>
          <c:showSerName val="0"/>
          <c:showPercent val="0"/>
          <c:showBubbleSize val="0"/>
        </c:dLbls>
        <c:gapWidth val="80"/>
        <c:overlap val="25"/>
        <c:axId val="1086522240"/>
        <c:axId val="1086524160"/>
      </c:barChart>
      <c:catAx>
        <c:axId val="10865222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086524160"/>
        <c:crosses val="autoZero"/>
        <c:auto val="1"/>
        <c:lblAlgn val="ctr"/>
        <c:lblOffset val="100"/>
        <c:noMultiLvlLbl val="0"/>
      </c:catAx>
      <c:valAx>
        <c:axId val="1086524160"/>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a:t>
                </a:r>
                <a:r>
                  <a:rPr lang="fr-FR" baseline="0"/>
                  <a:t> de parties (tot 4078)</a:t>
                </a:r>
                <a:endParaRPr lang="fr-F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08652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 de toutes les parties Wordle possibles (An)</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cat>
            <c:strRef>
              <c:f>AN!$A$1:$A$7</c:f>
              <c:strCache>
                <c:ptCount val="7"/>
                <c:pt idx="0">
                  <c:v>1 mot</c:v>
                </c:pt>
                <c:pt idx="1">
                  <c:v>2 mot</c:v>
                </c:pt>
                <c:pt idx="2">
                  <c:v>3 mot</c:v>
                </c:pt>
                <c:pt idx="3">
                  <c:v>4 mot</c:v>
                </c:pt>
                <c:pt idx="4">
                  <c:v>5 mot</c:v>
                </c:pt>
                <c:pt idx="5">
                  <c:v>6 mot</c:v>
                </c:pt>
                <c:pt idx="6">
                  <c:v>Echeccs</c:v>
                </c:pt>
              </c:strCache>
            </c:strRef>
          </c:cat>
          <c:val>
            <c:numRef>
              <c:f>AN!$B$1:$B$7</c:f>
              <c:numCache>
                <c:formatCode>General</c:formatCode>
                <c:ptCount val="7"/>
                <c:pt idx="0">
                  <c:v>0</c:v>
                </c:pt>
                <c:pt idx="1">
                  <c:v>49</c:v>
                </c:pt>
                <c:pt idx="2">
                  <c:v>1240</c:v>
                </c:pt>
                <c:pt idx="3">
                  <c:v>939</c:v>
                </c:pt>
                <c:pt idx="4">
                  <c:v>77</c:v>
                </c:pt>
                <c:pt idx="5">
                  <c:v>10</c:v>
                </c:pt>
                <c:pt idx="6">
                  <c:v>0</c:v>
                </c:pt>
              </c:numCache>
            </c:numRef>
          </c:val>
          <c:extLst>
            <c:ext xmlns:c16="http://schemas.microsoft.com/office/drawing/2014/chart" uri="{C3380CC4-5D6E-409C-BE32-E72D297353CC}">
              <c16:uniqueId val="{00000000-EF9B-4551-AB96-F444E4917E34}"/>
            </c:ext>
          </c:extLst>
        </c:ser>
        <c:dLbls>
          <c:showLegendKey val="0"/>
          <c:showVal val="0"/>
          <c:showCatName val="0"/>
          <c:showSerName val="0"/>
          <c:showPercent val="0"/>
          <c:showBubbleSize val="0"/>
        </c:dLbls>
        <c:gapWidth val="80"/>
        <c:overlap val="25"/>
        <c:axId val="1332615808"/>
        <c:axId val="1332611968"/>
      </c:barChart>
      <c:catAx>
        <c:axId val="13326158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332611968"/>
        <c:crosses val="autoZero"/>
        <c:auto val="1"/>
        <c:lblAlgn val="ctr"/>
        <c:lblOffset val="100"/>
        <c:noMultiLvlLbl val="0"/>
      </c:catAx>
      <c:valAx>
        <c:axId val="133261196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 de parties (tot 8019)</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33261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a:t>Rapport</a:t>
            </a:r>
            <a:r>
              <a:rPr lang="fr-FR" baseline="0"/>
              <a:t> de toutes les parties Wordle possibles (Fr)</a:t>
            </a:r>
            <a:endParaRPr lang="fr-F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AN!$D$1:$D$7</c:f>
              <c:strCache>
                <c:ptCount val="7"/>
                <c:pt idx="0">
                  <c:v>1 mot</c:v>
                </c:pt>
                <c:pt idx="1">
                  <c:v>2 mot</c:v>
                </c:pt>
                <c:pt idx="2">
                  <c:v>3 mot</c:v>
                </c:pt>
                <c:pt idx="3">
                  <c:v>4 mot</c:v>
                </c:pt>
                <c:pt idx="4">
                  <c:v>5 mot</c:v>
                </c:pt>
                <c:pt idx="5">
                  <c:v>6 mot</c:v>
                </c:pt>
                <c:pt idx="6">
                  <c:v>Echeccs</c:v>
                </c:pt>
              </c:strCache>
            </c:strRef>
          </c:cat>
          <c:val>
            <c:numRef>
              <c:f>AN!$E$1:$E$7</c:f>
              <c:numCache>
                <c:formatCode>General</c:formatCode>
                <c:ptCount val="7"/>
                <c:pt idx="0">
                  <c:v>1</c:v>
                </c:pt>
                <c:pt idx="1">
                  <c:v>87</c:v>
                </c:pt>
                <c:pt idx="2">
                  <c:v>763</c:v>
                </c:pt>
                <c:pt idx="3">
                  <c:v>353</c:v>
                </c:pt>
                <c:pt idx="4">
                  <c:v>38</c:v>
                </c:pt>
                <c:pt idx="5">
                  <c:v>2</c:v>
                </c:pt>
                <c:pt idx="6">
                  <c:v>0</c:v>
                </c:pt>
              </c:numCache>
            </c:numRef>
          </c:val>
          <c:extLst>
            <c:ext xmlns:c16="http://schemas.microsoft.com/office/drawing/2014/chart" uri="{C3380CC4-5D6E-409C-BE32-E72D297353CC}">
              <c16:uniqueId val="{00000000-2ABA-43E9-8857-0054ADA953ED}"/>
            </c:ext>
          </c:extLst>
        </c:ser>
        <c:dLbls>
          <c:dLblPos val="outEnd"/>
          <c:showLegendKey val="0"/>
          <c:showVal val="1"/>
          <c:showCatName val="0"/>
          <c:showSerName val="0"/>
          <c:showPercent val="0"/>
          <c:showBubbleSize val="0"/>
        </c:dLbls>
        <c:gapWidth val="80"/>
        <c:overlap val="25"/>
        <c:axId val="1086522240"/>
        <c:axId val="1086524160"/>
      </c:barChart>
      <c:catAx>
        <c:axId val="10865222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Résultats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fr-FR"/>
          </a:p>
        </c:txPr>
        <c:crossAx val="1086524160"/>
        <c:crosses val="autoZero"/>
        <c:auto val="1"/>
        <c:lblAlgn val="ctr"/>
        <c:lblOffset val="100"/>
        <c:noMultiLvlLbl val="0"/>
      </c:catAx>
      <c:valAx>
        <c:axId val="1086524160"/>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a:t>Nombre</a:t>
                </a:r>
                <a:r>
                  <a:rPr lang="fr-FR" baseline="0"/>
                  <a:t> de parties (tot 4078)</a:t>
                </a:r>
                <a:endParaRPr lang="fr-F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108652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aa6e43c00d_1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aa6e43c00d_1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aa6e43c00d_0_7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aa6e43c00d_0_7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aa6e43c00d_1_2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aa6e43c00d_1_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aa5739c895_0_3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aa5739c895_0_3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AF1106E-7F27-5051-9D56-0E36BAAD882F}"/>
            </a:ext>
          </a:extLst>
        </p:cNvPr>
        <p:cNvGrpSpPr/>
        <p:nvPr/>
      </p:nvGrpSpPr>
      <p:grpSpPr>
        <a:xfrm>
          <a:off x="0" y="0"/>
          <a:ext cx="0" cy="0"/>
          <a:chOff x="0" y="0"/>
          <a:chExt cx="0" cy="0"/>
        </a:xfrm>
      </p:grpSpPr>
      <p:sp>
        <p:nvSpPr>
          <p:cNvPr id="275" name="Google Shape;275;g54dda1946d_4_2726:notes">
            <a:extLst>
              <a:ext uri="{FF2B5EF4-FFF2-40B4-BE49-F238E27FC236}">
                <a16:creationId xmlns:a16="http://schemas.microsoft.com/office/drawing/2014/main" id="{40ECE911-E29A-F809-1A78-3815B91059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4dda1946d_4_2726:notes">
            <a:extLst>
              <a:ext uri="{FF2B5EF4-FFF2-40B4-BE49-F238E27FC236}">
                <a16:creationId xmlns:a16="http://schemas.microsoft.com/office/drawing/2014/main" id="{2BD2EBB4-A239-BAEA-3503-7AF873CF0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92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A4428AD9-0FE6-AD14-B2DB-93674B72AE6F}"/>
            </a:ext>
          </a:extLst>
        </p:cNvPr>
        <p:cNvGrpSpPr/>
        <p:nvPr/>
      </p:nvGrpSpPr>
      <p:grpSpPr>
        <a:xfrm>
          <a:off x="0" y="0"/>
          <a:ext cx="0" cy="0"/>
          <a:chOff x="0" y="0"/>
          <a:chExt cx="0" cy="0"/>
        </a:xfrm>
      </p:grpSpPr>
      <p:sp>
        <p:nvSpPr>
          <p:cNvPr id="231" name="Google Shape;231;g54dda1946d_6_322:notes">
            <a:extLst>
              <a:ext uri="{FF2B5EF4-FFF2-40B4-BE49-F238E27FC236}">
                <a16:creationId xmlns:a16="http://schemas.microsoft.com/office/drawing/2014/main" id="{184E5B03-BB6F-15B6-5F02-A4F25BEB6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dda1946d_6_322:notes">
            <a:extLst>
              <a:ext uri="{FF2B5EF4-FFF2-40B4-BE49-F238E27FC236}">
                <a16:creationId xmlns:a16="http://schemas.microsoft.com/office/drawing/2014/main" id="{9CF516AB-AA44-C327-0A62-42CB23DEAC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Je n’ai pu faire que 3% de mots </a:t>
            </a:r>
            <a:r>
              <a:rPr lang="fr-FR" dirty="0" err="1"/>
              <a:t>wordle</a:t>
            </a:r>
            <a:r>
              <a:rPr lang="fr-FR" dirty="0"/>
              <a:t> anglais (0% français)</a:t>
            </a:r>
            <a:endParaRPr dirty="0"/>
          </a:p>
        </p:txBody>
      </p:sp>
    </p:spTree>
    <p:extLst>
      <p:ext uri="{BB962C8B-B14F-4D97-AF65-F5344CB8AC3E}">
        <p14:creationId xmlns:p14="http://schemas.microsoft.com/office/powerpoint/2010/main" val="265644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aa6e43c0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aa6e43c0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2"/>
            <a:chOff x="0" y="0"/>
            <a:chExt cx="9144000" cy="5143502"/>
          </a:xfrm>
        </p:grpSpPr>
        <p:pic>
          <p:nvPicPr>
            <p:cNvPr id="10" name="Google Shape;10;p2"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1" name="Google Shape;11;p2" title="fondo-01.png"/>
            <p:cNvPicPr preferRelativeResize="0"/>
            <p:nvPr/>
          </p:nvPicPr>
          <p:blipFill rotWithShape="1">
            <a:blip r:embed="rId3">
              <a:alphaModFix amt="90000"/>
            </a:blip>
            <a:srcRect t="50708" b="16020"/>
            <a:stretch/>
          </p:blipFill>
          <p:spPr>
            <a:xfrm>
              <a:off x="0" y="3432150"/>
              <a:ext cx="9144000" cy="1711350"/>
            </a:xfrm>
            <a:prstGeom prst="rect">
              <a:avLst/>
            </a:prstGeom>
            <a:noFill/>
            <a:ln>
              <a:noFill/>
            </a:ln>
          </p:spPr>
        </p:pic>
      </p:grpSp>
      <p:sp>
        <p:nvSpPr>
          <p:cNvPr id="12" name="Google Shape;12;p2"/>
          <p:cNvSpPr txBox="1">
            <a:spLocks noGrp="1"/>
          </p:cNvSpPr>
          <p:nvPr>
            <p:ph type="ctrTitle"/>
          </p:nvPr>
        </p:nvSpPr>
        <p:spPr>
          <a:xfrm>
            <a:off x="228600" y="188068"/>
            <a:ext cx="4198500" cy="12078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2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4640550" y="188068"/>
            <a:ext cx="1519200" cy="120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grpSp>
        <p:nvGrpSpPr>
          <p:cNvPr id="51" name="Google Shape;51;p11"/>
          <p:cNvGrpSpPr/>
          <p:nvPr/>
        </p:nvGrpSpPr>
        <p:grpSpPr>
          <a:xfrm>
            <a:off x="0" y="0"/>
            <a:ext cx="9144000" cy="5143502"/>
            <a:chOff x="0" y="0"/>
            <a:chExt cx="9144000" cy="5143502"/>
          </a:xfrm>
        </p:grpSpPr>
        <p:pic>
          <p:nvPicPr>
            <p:cNvPr id="52" name="Google Shape;52;p11"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53" name="Google Shape;53;p11" title="fondo-5.png"/>
            <p:cNvPicPr preferRelativeResize="0"/>
            <p:nvPr/>
          </p:nvPicPr>
          <p:blipFill rotWithShape="1">
            <a:blip r:embed="rId3">
              <a:alphaModFix amt="90000"/>
            </a:blip>
            <a:srcRect l="10559" r="56077"/>
            <a:stretch/>
          </p:blipFill>
          <p:spPr>
            <a:xfrm>
              <a:off x="0" y="0"/>
              <a:ext cx="3050752" cy="5143500"/>
            </a:xfrm>
            <a:prstGeom prst="rect">
              <a:avLst/>
            </a:prstGeom>
            <a:noFill/>
            <a:ln>
              <a:noFill/>
            </a:ln>
          </p:spPr>
        </p:pic>
      </p:grpSp>
      <p:sp>
        <p:nvSpPr>
          <p:cNvPr id="54" name="Google Shape;54;p11"/>
          <p:cNvSpPr txBox="1">
            <a:spLocks noGrp="1"/>
          </p:cNvSpPr>
          <p:nvPr>
            <p:ph type="title" hasCustomPrompt="1"/>
          </p:nvPr>
        </p:nvSpPr>
        <p:spPr>
          <a:xfrm>
            <a:off x="5195775" y="1400175"/>
            <a:ext cx="3719700" cy="11715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4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a:spLocks noGrp="1"/>
          </p:cNvSpPr>
          <p:nvPr>
            <p:ph type="subTitle" idx="1"/>
          </p:nvPr>
        </p:nvSpPr>
        <p:spPr>
          <a:xfrm>
            <a:off x="3955900" y="2557175"/>
            <a:ext cx="1619100" cy="1171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9_1_1_1_1">
    <p:spTree>
      <p:nvGrpSpPr>
        <p:cNvPr id="1" name="Shape 76"/>
        <p:cNvGrpSpPr/>
        <p:nvPr/>
      </p:nvGrpSpPr>
      <p:grpSpPr>
        <a:xfrm>
          <a:off x="0" y="0"/>
          <a:ext cx="0" cy="0"/>
          <a:chOff x="0" y="0"/>
          <a:chExt cx="0" cy="0"/>
        </a:xfrm>
      </p:grpSpPr>
      <p:grpSp>
        <p:nvGrpSpPr>
          <p:cNvPr id="77" name="Google Shape;77;p14"/>
          <p:cNvGrpSpPr/>
          <p:nvPr/>
        </p:nvGrpSpPr>
        <p:grpSpPr>
          <a:xfrm>
            <a:off x="0" y="0"/>
            <a:ext cx="9144002" cy="5143502"/>
            <a:chOff x="0" y="0"/>
            <a:chExt cx="9144002" cy="5143502"/>
          </a:xfrm>
        </p:grpSpPr>
        <p:pic>
          <p:nvPicPr>
            <p:cNvPr id="78" name="Google Shape;78;p14"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79" name="Google Shape;79;p14" title="fondo-02.png"/>
            <p:cNvPicPr preferRelativeResize="0"/>
            <p:nvPr/>
          </p:nvPicPr>
          <p:blipFill rotWithShape="1">
            <a:blip r:embed="rId3">
              <a:alphaModFix amt="90000"/>
            </a:blip>
            <a:srcRect l="69713" r="7853"/>
            <a:stretch/>
          </p:blipFill>
          <p:spPr>
            <a:xfrm>
              <a:off x="7092726" y="0"/>
              <a:ext cx="2051276" cy="5143500"/>
            </a:xfrm>
            <a:prstGeom prst="rect">
              <a:avLst/>
            </a:prstGeom>
            <a:noFill/>
            <a:ln>
              <a:noFill/>
            </a:ln>
          </p:spPr>
        </p:pic>
      </p:grpSp>
      <p:sp>
        <p:nvSpPr>
          <p:cNvPr id="80" name="Google Shape;80;p14"/>
          <p:cNvSpPr txBox="1">
            <a:spLocks noGrp="1"/>
          </p:cNvSpPr>
          <p:nvPr>
            <p:ph type="title"/>
          </p:nvPr>
        </p:nvSpPr>
        <p:spPr>
          <a:xfrm>
            <a:off x="228600" y="3773736"/>
            <a:ext cx="3719700" cy="1171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81" name="Google Shape;81;p14"/>
          <p:cNvSpPr txBox="1">
            <a:spLocks noGrp="1"/>
          </p:cNvSpPr>
          <p:nvPr>
            <p:ph type="subTitle" idx="1"/>
          </p:nvPr>
        </p:nvSpPr>
        <p:spPr>
          <a:xfrm>
            <a:off x="228600" y="262875"/>
            <a:ext cx="6800100" cy="227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82"/>
        <p:cNvGrpSpPr/>
        <p:nvPr/>
      </p:nvGrpSpPr>
      <p:grpSpPr>
        <a:xfrm>
          <a:off x="0" y="0"/>
          <a:ext cx="0" cy="0"/>
          <a:chOff x="0" y="0"/>
          <a:chExt cx="0" cy="0"/>
        </a:xfrm>
      </p:grpSpPr>
      <p:pic>
        <p:nvPicPr>
          <p:cNvPr id="83" name="Google Shape;83;p15"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84" name="Google Shape;84;p15"/>
          <p:cNvSpPr txBox="1">
            <a:spLocks noGrp="1"/>
          </p:cNvSpPr>
          <p:nvPr>
            <p:ph type="title"/>
          </p:nvPr>
        </p:nvSpPr>
        <p:spPr>
          <a:xfrm>
            <a:off x="228600" y="3776472"/>
            <a:ext cx="3719700" cy="1171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85" name="Google Shape;85;p15"/>
          <p:cNvSpPr txBox="1">
            <a:spLocks noGrp="1"/>
          </p:cNvSpPr>
          <p:nvPr>
            <p:ph type="subTitle" idx="1"/>
          </p:nvPr>
        </p:nvSpPr>
        <p:spPr>
          <a:xfrm>
            <a:off x="4572000" y="2580409"/>
            <a:ext cx="4343400" cy="2343300"/>
          </a:xfrm>
          <a:prstGeom prst="rect">
            <a:avLst/>
          </a:prstGeom>
        </p:spPr>
        <p:txBody>
          <a:bodyPr spcFirstLastPara="1" wrap="square" lIns="91425" tIns="91425" rIns="91425" bIns="91425" anchor="b" anchorCtr="0">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86" name="Google Shape;86;p15"/>
          <p:cNvSpPr>
            <a:spLocks noGrp="1"/>
          </p:cNvSpPr>
          <p:nvPr>
            <p:ph type="pic" idx="2"/>
          </p:nvPr>
        </p:nvSpPr>
        <p:spPr>
          <a:xfrm>
            <a:off x="1476150" y="342900"/>
            <a:ext cx="1856100" cy="2757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6_1_1">
    <p:spTree>
      <p:nvGrpSpPr>
        <p:cNvPr id="1" name="Shape 87"/>
        <p:cNvGrpSpPr/>
        <p:nvPr/>
      </p:nvGrpSpPr>
      <p:grpSpPr>
        <a:xfrm>
          <a:off x="0" y="0"/>
          <a:ext cx="0" cy="0"/>
          <a:chOff x="0" y="0"/>
          <a:chExt cx="0" cy="0"/>
        </a:xfrm>
      </p:grpSpPr>
      <p:pic>
        <p:nvPicPr>
          <p:cNvPr id="88" name="Google Shape;88;p16"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89" name="Google Shape;89;p16"/>
          <p:cNvSpPr txBox="1">
            <a:spLocks noGrp="1"/>
          </p:cNvSpPr>
          <p:nvPr>
            <p:ph type="title"/>
          </p:nvPr>
        </p:nvSpPr>
        <p:spPr>
          <a:xfrm>
            <a:off x="228450" y="3777629"/>
            <a:ext cx="3212100" cy="1172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0" name="Google Shape;90;p16"/>
          <p:cNvSpPr txBox="1">
            <a:spLocks noGrp="1"/>
          </p:cNvSpPr>
          <p:nvPr>
            <p:ph type="subTitle" idx="1"/>
          </p:nvPr>
        </p:nvSpPr>
        <p:spPr>
          <a:xfrm>
            <a:off x="333010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 name="Google Shape;91;p16"/>
          <p:cNvSpPr txBox="1">
            <a:spLocks noGrp="1"/>
          </p:cNvSpPr>
          <p:nvPr>
            <p:ph type="subTitle" idx="2"/>
          </p:nvPr>
        </p:nvSpPr>
        <p:spPr>
          <a:xfrm>
            <a:off x="22845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 name="Google Shape;92;p16"/>
          <p:cNvSpPr txBox="1">
            <a:spLocks noGrp="1"/>
          </p:cNvSpPr>
          <p:nvPr>
            <p:ph type="subTitle" idx="3"/>
          </p:nvPr>
        </p:nvSpPr>
        <p:spPr>
          <a:xfrm>
            <a:off x="6431750" y="579025"/>
            <a:ext cx="24876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3" name="Google Shape;93;p16"/>
          <p:cNvSpPr txBox="1">
            <a:spLocks noGrp="1"/>
          </p:cNvSpPr>
          <p:nvPr>
            <p:ph type="title" idx="4" hasCustomPrompt="1"/>
          </p:nvPr>
        </p:nvSpPr>
        <p:spPr>
          <a:xfrm>
            <a:off x="4568110" y="228625"/>
            <a:ext cx="1243800" cy="3504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1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4" name="Google Shape;94;p16"/>
          <p:cNvSpPr txBox="1">
            <a:spLocks noGrp="1"/>
          </p:cNvSpPr>
          <p:nvPr>
            <p:ph type="title" idx="5" hasCustomPrompt="1"/>
          </p:nvPr>
        </p:nvSpPr>
        <p:spPr>
          <a:xfrm>
            <a:off x="1472250" y="228775"/>
            <a:ext cx="1243800" cy="350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6"/>
          <p:cNvSpPr txBox="1">
            <a:spLocks noGrp="1"/>
          </p:cNvSpPr>
          <p:nvPr>
            <p:ph type="title" idx="6" hasCustomPrompt="1"/>
          </p:nvPr>
        </p:nvSpPr>
        <p:spPr>
          <a:xfrm>
            <a:off x="7675549" y="228625"/>
            <a:ext cx="1243800" cy="350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4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23_1">
    <p:spTree>
      <p:nvGrpSpPr>
        <p:cNvPr id="1" name="Shape 96"/>
        <p:cNvGrpSpPr/>
        <p:nvPr/>
      </p:nvGrpSpPr>
      <p:grpSpPr>
        <a:xfrm>
          <a:off x="0" y="0"/>
          <a:ext cx="0" cy="0"/>
          <a:chOff x="0" y="0"/>
          <a:chExt cx="0" cy="0"/>
        </a:xfrm>
      </p:grpSpPr>
      <p:pic>
        <p:nvPicPr>
          <p:cNvPr id="97" name="Google Shape;97;p17"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98" name="Google Shape;98;p17"/>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9" name="Google Shape;99;p17"/>
          <p:cNvSpPr txBox="1">
            <a:spLocks noGrp="1"/>
          </p:cNvSpPr>
          <p:nvPr>
            <p:ph type="subTitle" idx="1"/>
          </p:nvPr>
        </p:nvSpPr>
        <p:spPr>
          <a:xfrm>
            <a:off x="228600" y="140017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0" name="Google Shape;100;p17"/>
          <p:cNvSpPr txBox="1">
            <a:spLocks noGrp="1"/>
          </p:cNvSpPr>
          <p:nvPr>
            <p:ph type="subTitle" idx="2"/>
          </p:nvPr>
        </p:nvSpPr>
        <p:spPr>
          <a:xfrm>
            <a:off x="228600" y="2674300"/>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 name="Google Shape;101;p17"/>
          <p:cNvSpPr txBox="1">
            <a:spLocks noGrp="1"/>
          </p:cNvSpPr>
          <p:nvPr>
            <p:ph type="subTitle" idx="3"/>
          </p:nvPr>
        </p:nvSpPr>
        <p:spPr>
          <a:xfrm>
            <a:off x="5187116" y="140017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2" name="Google Shape;102;p17"/>
          <p:cNvSpPr txBox="1">
            <a:spLocks noGrp="1"/>
          </p:cNvSpPr>
          <p:nvPr>
            <p:ph type="subTitle" idx="4"/>
          </p:nvPr>
        </p:nvSpPr>
        <p:spPr>
          <a:xfrm>
            <a:off x="228600" y="394842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3" name="Google Shape;103;p17"/>
          <p:cNvSpPr txBox="1">
            <a:spLocks noGrp="1"/>
          </p:cNvSpPr>
          <p:nvPr>
            <p:ph type="subTitle" idx="5"/>
          </p:nvPr>
        </p:nvSpPr>
        <p:spPr>
          <a:xfrm>
            <a:off x="5187116" y="2674300"/>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4" name="Google Shape;104;p17"/>
          <p:cNvSpPr txBox="1">
            <a:spLocks noGrp="1"/>
          </p:cNvSpPr>
          <p:nvPr>
            <p:ph type="subTitle" idx="6"/>
          </p:nvPr>
        </p:nvSpPr>
        <p:spPr>
          <a:xfrm>
            <a:off x="5187116" y="3948425"/>
            <a:ext cx="2917500" cy="966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5" name="Google Shape;105;p17"/>
          <p:cNvSpPr txBox="1">
            <a:spLocks noGrp="1"/>
          </p:cNvSpPr>
          <p:nvPr>
            <p:ph type="title" idx="7" hasCustomPrompt="1"/>
          </p:nvPr>
        </p:nvSpPr>
        <p:spPr>
          <a:xfrm>
            <a:off x="8300450" y="4604525"/>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6" name="Google Shape;106;p17"/>
          <p:cNvSpPr txBox="1">
            <a:spLocks noGrp="1"/>
          </p:cNvSpPr>
          <p:nvPr>
            <p:ph type="title" idx="8" hasCustomPrompt="1"/>
          </p:nvPr>
        </p:nvSpPr>
        <p:spPr>
          <a:xfrm>
            <a:off x="8300450" y="2056275"/>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7" name="Google Shape;107;p17"/>
          <p:cNvSpPr txBox="1">
            <a:spLocks noGrp="1"/>
          </p:cNvSpPr>
          <p:nvPr>
            <p:ph type="title" idx="9" hasCustomPrompt="1"/>
          </p:nvPr>
        </p:nvSpPr>
        <p:spPr>
          <a:xfrm>
            <a:off x="3343781" y="2056575"/>
            <a:ext cx="612300" cy="3105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8" name="Google Shape;108;p17"/>
          <p:cNvSpPr txBox="1">
            <a:spLocks noGrp="1"/>
          </p:cNvSpPr>
          <p:nvPr>
            <p:ph type="title" idx="13" hasCustomPrompt="1"/>
          </p:nvPr>
        </p:nvSpPr>
        <p:spPr>
          <a:xfrm>
            <a:off x="3343781" y="4604525"/>
            <a:ext cx="613200" cy="3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9" name="Google Shape;109;p17"/>
          <p:cNvSpPr txBox="1">
            <a:spLocks noGrp="1"/>
          </p:cNvSpPr>
          <p:nvPr>
            <p:ph type="title" idx="14" hasCustomPrompt="1"/>
          </p:nvPr>
        </p:nvSpPr>
        <p:spPr>
          <a:xfrm>
            <a:off x="8300450" y="3330400"/>
            <a:ext cx="613800" cy="310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0" name="Google Shape;110;p17"/>
          <p:cNvSpPr txBox="1">
            <a:spLocks noGrp="1"/>
          </p:cNvSpPr>
          <p:nvPr>
            <p:ph type="title" idx="15" hasCustomPrompt="1"/>
          </p:nvPr>
        </p:nvSpPr>
        <p:spPr>
          <a:xfrm>
            <a:off x="3343250" y="3330400"/>
            <a:ext cx="613200" cy="3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14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1"/>
        <p:cNvGrpSpPr/>
        <p:nvPr/>
      </p:nvGrpSpPr>
      <p:grpSpPr>
        <a:xfrm>
          <a:off x="0" y="0"/>
          <a:ext cx="0" cy="0"/>
          <a:chOff x="0" y="0"/>
          <a:chExt cx="0" cy="0"/>
        </a:xfrm>
      </p:grpSpPr>
      <p:grpSp>
        <p:nvGrpSpPr>
          <p:cNvPr id="112" name="Google Shape;112;p18"/>
          <p:cNvGrpSpPr/>
          <p:nvPr/>
        </p:nvGrpSpPr>
        <p:grpSpPr>
          <a:xfrm>
            <a:off x="0" y="0"/>
            <a:ext cx="9144000" cy="5143503"/>
            <a:chOff x="0" y="0"/>
            <a:chExt cx="9144000" cy="5143503"/>
          </a:xfrm>
        </p:grpSpPr>
        <p:pic>
          <p:nvPicPr>
            <p:cNvPr id="113" name="Google Shape;113;p18"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14" name="Google Shape;114;p18" title="fondo-01.png"/>
            <p:cNvPicPr preferRelativeResize="0"/>
            <p:nvPr/>
          </p:nvPicPr>
          <p:blipFill rotWithShape="1">
            <a:blip r:embed="rId3">
              <a:alphaModFix amt="90000"/>
            </a:blip>
            <a:srcRect t="52469"/>
            <a:stretch/>
          </p:blipFill>
          <p:spPr>
            <a:xfrm>
              <a:off x="0" y="0"/>
              <a:ext cx="9144000" cy="2444776"/>
            </a:xfrm>
            <a:prstGeom prst="rect">
              <a:avLst/>
            </a:prstGeom>
            <a:noFill/>
            <a:ln>
              <a:noFill/>
            </a:ln>
          </p:spPr>
        </p:pic>
      </p:grpSp>
      <p:sp>
        <p:nvSpPr>
          <p:cNvPr id="115" name="Google Shape;115;p18"/>
          <p:cNvSpPr txBox="1">
            <a:spLocks noGrp="1"/>
          </p:cNvSpPr>
          <p:nvPr>
            <p:ph type="title"/>
          </p:nvPr>
        </p:nvSpPr>
        <p:spPr>
          <a:xfrm>
            <a:off x="228600" y="4377154"/>
            <a:ext cx="8686800" cy="5727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16"/>
        <p:cNvGrpSpPr/>
        <p:nvPr/>
      </p:nvGrpSpPr>
      <p:grpSpPr>
        <a:xfrm>
          <a:off x="0" y="0"/>
          <a:ext cx="0" cy="0"/>
          <a:chOff x="0" y="0"/>
          <a:chExt cx="0" cy="0"/>
        </a:xfrm>
      </p:grpSpPr>
      <p:pic>
        <p:nvPicPr>
          <p:cNvPr id="117" name="Google Shape;117;p19"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118" name="Google Shape;118;p19"/>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9"/>
        <p:cNvGrpSpPr/>
        <p:nvPr/>
      </p:nvGrpSpPr>
      <p:grpSpPr>
        <a:xfrm>
          <a:off x="0" y="0"/>
          <a:ext cx="0" cy="0"/>
          <a:chOff x="0" y="0"/>
          <a:chExt cx="0" cy="0"/>
        </a:xfrm>
      </p:grpSpPr>
      <p:grpSp>
        <p:nvGrpSpPr>
          <p:cNvPr id="120" name="Google Shape;120;p20"/>
          <p:cNvGrpSpPr/>
          <p:nvPr/>
        </p:nvGrpSpPr>
        <p:grpSpPr>
          <a:xfrm>
            <a:off x="0" y="0"/>
            <a:ext cx="9144000" cy="5143502"/>
            <a:chOff x="0" y="0"/>
            <a:chExt cx="9144000" cy="5143502"/>
          </a:xfrm>
        </p:grpSpPr>
        <p:pic>
          <p:nvPicPr>
            <p:cNvPr id="121" name="Google Shape;121;p20"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22" name="Google Shape;122;p20" title="fondo-03.png"/>
            <p:cNvPicPr preferRelativeResize="0"/>
            <p:nvPr/>
          </p:nvPicPr>
          <p:blipFill rotWithShape="1">
            <a:blip r:embed="rId3">
              <a:alphaModFix/>
            </a:blip>
            <a:srcRect t="5294" b="53147"/>
            <a:stretch/>
          </p:blipFill>
          <p:spPr>
            <a:xfrm rot="10800000" flipH="1">
              <a:off x="0" y="3005950"/>
              <a:ext cx="9144000" cy="2137550"/>
            </a:xfrm>
            <a:prstGeom prst="rect">
              <a:avLst/>
            </a:prstGeom>
            <a:noFill/>
            <a:ln>
              <a:noFill/>
            </a:ln>
          </p:spPr>
        </p:pic>
      </p:grpSp>
      <p:sp>
        <p:nvSpPr>
          <p:cNvPr id="123" name="Google Shape;123;p20"/>
          <p:cNvSpPr txBox="1">
            <a:spLocks noGrp="1"/>
          </p:cNvSpPr>
          <p:nvPr>
            <p:ph type="title"/>
          </p:nvPr>
        </p:nvSpPr>
        <p:spPr>
          <a:xfrm>
            <a:off x="228600" y="192835"/>
            <a:ext cx="3734400" cy="11715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25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24" name="Google Shape;124;p20"/>
          <p:cNvSpPr txBox="1">
            <a:spLocks noGrp="1"/>
          </p:cNvSpPr>
          <p:nvPr>
            <p:ph type="subTitle" idx="1"/>
          </p:nvPr>
        </p:nvSpPr>
        <p:spPr>
          <a:xfrm>
            <a:off x="4636000" y="192835"/>
            <a:ext cx="4219500" cy="1171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20"/>
          <p:cNvSpPr txBox="1"/>
          <p:nvPr/>
        </p:nvSpPr>
        <p:spPr>
          <a:xfrm>
            <a:off x="2715900" y="4358700"/>
            <a:ext cx="3734400" cy="5562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000" b="1">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lang="en" sz="1000" b="1" u="sng">
                <a:solidFill>
                  <a:schemeClr val="hlink"/>
                </a:solidFill>
                <a:latin typeface="Inter Tight"/>
                <a:ea typeface="Inter Tight"/>
                <a:cs typeface="Inter Tight"/>
                <a:sym typeface="Inter Tight"/>
                <a:hlinkClick r:id="rId4"/>
              </a:rPr>
              <a:t>Slidesgo</a:t>
            </a:r>
            <a:r>
              <a:rPr lang="en" sz="1000">
                <a:solidFill>
                  <a:schemeClr val="dk1"/>
                </a:solidFill>
                <a:latin typeface="Inter Tight"/>
                <a:ea typeface="Inter Tight"/>
                <a:cs typeface="Inter Tight"/>
                <a:sym typeface="Inter Tight"/>
              </a:rPr>
              <a:t>, and includes icons, infographics &amp; images by </a:t>
            </a:r>
            <a:r>
              <a:rPr lang="en" sz="1000" b="1" u="sng">
                <a:solidFill>
                  <a:schemeClr val="dk1"/>
                </a:solidFill>
                <a:latin typeface="Inter Tight"/>
                <a:ea typeface="Inter Tight"/>
                <a:cs typeface="Inter Tight"/>
                <a:sym typeface="Inter Tight"/>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Inter Tight"/>
                <a:ea typeface="Inter Tight"/>
                <a:cs typeface="Inter Tight"/>
                <a:sym typeface="Inter Tight"/>
              </a:rPr>
              <a:t> </a:t>
            </a:r>
            <a:endParaRPr sz="1000" b="1" u="sng">
              <a:solidFill>
                <a:schemeClr val="dk1"/>
              </a:solidFill>
              <a:latin typeface="Inter Tight"/>
              <a:ea typeface="Inter Tight"/>
              <a:cs typeface="Inter Tight"/>
              <a:sym typeface="Inter T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6"/>
        <p:cNvGrpSpPr/>
        <p:nvPr/>
      </p:nvGrpSpPr>
      <p:grpSpPr>
        <a:xfrm>
          <a:off x="0" y="0"/>
          <a:ext cx="0" cy="0"/>
          <a:chOff x="0" y="0"/>
          <a:chExt cx="0" cy="0"/>
        </a:xfrm>
      </p:grpSpPr>
      <p:grpSp>
        <p:nvGrpSpPr>
          <p:cNvPr id="127" name="Google Shape;127;p21"/>
          <p:cNvGrpSpPr/>
          <p:nvPr/>
        </p:nvGrpSpPr>
        <p:grpSpPr>
          <a:xfrm>
            <a:off x="0" y="0"/>
            <a:ext cx="9144000" cy="5143502"/>
            <a:chOff x="0" y="0"/>
            <a:chExt cx="9144000" cy="5143502"/>
          </a:xfrm>
        </p:grpSpPr>
        <p:pic>
          <p:nvPicPr>
            <p:cNvPr id="128" name="Google Shape;128;p21"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29" name="Google Shape;129;p21" title="fondo-5.png"/>
            <p:cNvPicPr preferRelativeResize="0"/>
            <p:nvPr/>
          </p:nvPicPr>
          <p:blipFill rotWithShape="1">
            <a:blip r:embed="rId3">
              <a:alphaModFix amt="90000"/>
            </a:blip>
            <a:srcRect r="51342"/>
            <a:stretch/>
          </p:blipFill>
          <p:spPr>
            <a:xfrm flipH="1">
              <a:off x="3456475" y="0"/>
              <a:ext cx="4449300" cy="51435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0" y="0"/>
            <a:ext cx="9144000" cy="5143502"/>
            <a:chOff x="0" y="0"/>
            <a:chExt cx="9144000" cy="5143502"/>
          </a:xfrm>
        </p:grpSpPr>
        <p:pic>
          <p:nvPicPr>
            <p:cNvPr id="16" name="Google Shape;16;p3"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7" name="Google Shape;17;p3" title="fondo-03.png"/>
            <p:cNvPicPr preferRelativeResize="0"/>
            <p:nvPr/>
          </p:nvPicPr>
          <p:blipFill rotWithShape="1">
            <a:blip r:embed="rId3">
              <a:alphaModFix/>
            </a:blip>
            <a:srcRect t="5294" b="53147"/>
            <a:stretch/>
          </p:blipFill>
          <p:spPr>
            <a:xfrm>
              <a:off x="0" y="0"/>
              <a:ext cx="9144000" cy="2137550"/>
            </a:xfrm>
            <a:prstGeom prst="rect">
              <a:avLst/>
            </a:prstGeom>
            <a:noFill/>
            <a:ln>
              <a:noFill/>
            </a:ln>
          </p:spPr>
        </p:pic>
      </p:grpSp>
      <p:sp>
        <p:nvSpPr>
          <p:cNvPr id="18" name="Google Shape;18;p3"/>
          <p:cNvSpPr txBox="1">
            <a:spLocks noGrp="1"/>
          </p:cNvSpPr>
          <p:nvPr>
            <p:ph type="title"/>
          </p:nvPr>
        </p:nvSpPr>
        <p:spPr>
          <a:xfrm>
            <a:off x="228600" y="3454300"/>
            <a:ext cx="3719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2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633700" y="282742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2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0"/>
        <p:cNvGrpSpPr/>
        <p:nvPr/>
      </p:nvGrpSpPr>
      <p:grpSpPr>
        <a:xfrm>
          <a:off x="0" y="0"/>
          <a:ext cx="0" cy="0"/>
          <a:chOff x="0" y="0"/>
          <a:chExt cx="0" cy="0"/>
        </a:xfrm>
      </p:grpSpPr>
      <p:grpSp>
        <p:nvGrpSpPr>
          <p:cNvPr id="131" name="Google Shape;131;p22"/>
          <p:cNvGrpSpPr/>
          <p:nvPr/>
        </p:nvGrpSpPr>
        <p:grpSpPr>
          <a:xfrm>
            <a:off x="0" y="0"/>
            <a:ext cx="9144000" cy="5143502"/>
            <a:chOff x="0" y="0"/>
            <a:chExt cx="9144000" cy="5143502"/>
          </a:xfrm>
        </p:grpSpPr>
        <p:pic>
          <p:nvPicPr>
            <p:cNvPr id="132" name="Google Shape;132;p22"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133" name="Google Shape;133;p22" title="fondo-01.png"/>
            <p:cNvPicPr preferRelativeResize="0"/>
            <p:nvPr/>
          </p:nvPicPr>
          <p:blipFill rotWithShape="1">
            <a:blip r:embed="rId3">
              <a:alphaModFix amt="90000"/>
            </a:blip>
            <a:srcRect t="41667"/>
            <a:stretch/>
          </p:blipFill>
          <p:spPr>
            <a:xfrm rot="10800000" flipH="1">
              <a:off x="0" y="802825"/>
              <a:ext cx="9144000" cy="30003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22" name="Google Shape;22;p4"/>
          <p:cNvSpPr txBox="1">
            <a:spLocks noGrp="1"/>
          </p:cNvSpPr>
          <p:nvPr>
            <p:ph type="title"/>
          </p:nvPr>
        </p:nvSpPr>
        <p:spPr>
          <a:xfrm>
            <a:off x="228600" y="208325"/>
            <a:ext cx="868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 name="Google Shape;23;p4"/>
          <p:cNvSpPr txBox="1">
            <a:spLocks noGrp="1"/>
          </p:cNvSpPr>
          <p:nvPr>
            <p:ph type="body" idx="1"/>
          </p:nvPr>
        </p:nvSpPr>
        <p:spPr>
          <a:xfrm>
            <a:off x="1476150" y="1498500"/>
            <a:ext cx="7439400" cy="3416400"/>
          </a:xfrm>
          <a:prstGeom prst="rect">
            <a:avLst/>
          </a:prstGeom>
        </p:spPr>
        <p:txBody>
          <a:bodyPr spcFirstLastPara="1" wrap="square" lIns="91425" tIns="91425" rIns="91425" bIns="91425" anchor="b"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grpSp>
        <p:nvGrpSpPr>
          <p:cNvPr id="25" name="Google Shape;25;p5"/>
          <p:cNvGrpSpPr/>
          <p:nvPr/>
        </p:nvGrpSpPr>
        <p:grpSpPr>
          <a:xfrm>
            <a:off x="0" y="0"/>
            <a:ext cx="9144000" cy="5143502"/>
            <a:chOff x="0" y="0"/>
            <a:chExt cx="9144000" cy="5143502"/>
          </a:xfrm>
        </p:grpSpPr>
        <p:pic>
          <p:nvPicPr>
            <p:cNvPr id="26" name="Google Shape;26;p5"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27" name="Google Shape;27;p5" title="fondo-4.png"/>
            <p:cNvPicPr preferRelativeResize="0"/>
            <p:nvPr/>
          </p:nvPicPr>
          <p:blipFill rotWithShape="1">
            <a:blip r:embed="rId3">
              <a:alphaModFix amt="90000"/>
            </a:blip>
            <a:srcRect t="11611" b="33979"/>
            <a:stretch/>
          </p:blipFill>
          <p:spPr>
            <a:xfrm>
              <a:off x="0" y="2344801"/>
              <a:ext cx="9144000" cy="2798701"/>
            </a:xfrm>
            <a:prstGeom prst="rect">
              <a:avLst/>
            </a:prstGeom>
            <a:noFill/>
            <a:ln>
              <a:noFill/>
            </a:ln>
          </p:spPr>
        </p:pic>
      </p:grpSp>
      <p:sp>
        <p:nvSpPr>
          <p:cNvPr id="28" name="Google Shape;28;p5"/>
          <p:cNvSpPr txBox="1">
            <a:spLocks noGrp="1"/>
          </p:cNvSpPr>
          <p:nvPr>
            <p:ph type="title"/>
          </p:nvPr>
        </p:nvSpPr>
        <p:spPr>
          <a:xfrm>
            <a:off x="228600" y="210312"/>
            <a:ext cx="6066300" cy="21345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 name="Google Shape;29;p5"/>
          <p:cNvSpPr txBox="1">
            <a:spLocks noGrp="1"/>
          </p:cNvSpPr>
          <p:nvPr>
            <p:ph type="subTitle" idx="1"/>
          </p:nvPr>
        </p:nvSpPr>
        <p:spPr>
          <a:xfrm>
            <a:off x="2783467" y="2571741"/>
            <a:ext cx="2112300" cy="180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aleway"/>
              <a:buNone/>
              <a:defRPr sz="1200"/>
            </a:lvl1pPr>
            <a:lvl2pPr lvl="1" algn="ctr">
              <a:lnSpc>
                <a:spcPct val="100000"/>
              </a:lnSpc>
              <a:spcBef>
                <a:spcPts val="0"/>
              </a:spcBef>
              <a:spcAft>
                <a:spcPts val="0"/>
              </a:spcAft>
              <a:buSzPts val="1200"/>
              <a:buFont typeface="Raleway"/>
              <a:buNone/>
              <a:defRPr>
                <a:latin typeface="Raleway"/>
                <a:ea typeface="Raleway"/>
                <a:cs typeface="Raleway"/>
                <a:sym typeface="Raleway"/>
              </a:defRPr>
            </a:lvl2pPr>
            <a:lvl3pPr lvl="2" algn="ctr">
              <a:lnSpc>
                <a:spcPct val="100000"/>
              </a:lnSpc>
              <a:spcBef>
                <a:spcPts val="0"/>
              </a:spcBef>
              <a:spcAft>
                <a:spcPts val="0"/>
              </a:spcAft>
              <a:buSzPts val="1200"/>
              <a:buFont typeface="Raleway"/>
              <a:buNone/>
              <a:defRPr>
                <a:latin typeface="Raleway"/>
                <a:ea typeface="Raleway"/>
                <a:cs typeface="Raleway"/>
                <a:sym typeface="Raleway"/>
              </a:defRPr>
            </a:lvl3pPr>
            <a:lvl4pPr lvl="3" algn="ctr">
              <a:lnSpc>
                <a:spcPct val="100000"/>
              </a:lnSpc>
              <a:spcBef>
                <a:spcPts val="0"/>
              </a:spcBef>
              <a:spcAft>
                <a:spcPts val="0"/>
              </a:spcAft>
              <a:buSzPts val="1200"/>
              <a:buFont typeface="Raleway"/>
              <a:buNone/>
              <a:defRPr>
                <a:latin typeface="Raleway"/>
                <a:ea typeface="Raleway"/>
                <a:cs typeface="Raleway"/>
                <a:sym typeface="Raleway"/>
              </a:defRPr>
            </a:lvl4pPr>
            <a:lvl5pPr lvl="4" algn="ctr">
              <a:lnSpc>
                <a:spcPct val="100000"/>
              </a:lnSpc>
              <a:spcBef>
                <a:spcPts val="0"/>
              </a:spcBef>
              <a:spcAft>
                <a:spcPts val="0"/>
              </a:spcAft>
              <a:buSzPts val="1200"/>
              <a:buFont typeface="Raleway"/>
              <a:buNone/>
              <a:defRPr>
                <a:latin typeface="Raleway"/>
                <a:ea typeface="Raleway"/>
                <a:cs typeface="Raleway"/>
                <a:sym typeface="Raleway"/>
              </a:defRPr>
            </a:lvl5pPr>
            <a:lvl6pPr lvl="5" algn="ctr">
              <a:lnSpc>
                <a:spcPct val="100000"/>
              </a:lnSpc>
              <a:spcBef>
                <a:spcPts val="0"/>
              </a:spcBef>
              <a:spcAft>
                <a:spcPts val="0"/>
              </a:spcAft>
              <a:buSzPts val="1200"/>
              <a:buFont typeface="Raleway"/>
              <a:buNone/>
              <a:defRPr>
                <a:latin typeface="Raleway"/>
                <a:ea typeface="Raleway"/>
                <a:cs typeface="Raleway"/>
                <a:sym typeface="Raleway"/>
              </a:defRPr>
            </a:lvl6pPr>
            <a:lvl7pPr lvl="6" algn="ctr">
              <a:lnSpc>
                <a:spcPct val="100000"/>
              </a:lnSpc>
              <a:spcBef>
                <a:spcPts val="0"/>
              </a:spcBef>
              <a:spcAft>
                <a:spcPts val="0"/>
              </a:spcAft>
              <a:buSzPts val="1200"/>
              <a:buFont typeface="Raleway"/>
              <a:buNone/>
              <a:defRPr>
                <a:latin typeface="Raleway"/>
                <a:ea typeface="Raleway"/>
                <a:cs typeface="Raleway"/>
                <a:sym typeface="Raleway"/>
              </a:defRPr>
            </a:lvl7pPr>
            <a:lvl8pPr lvl="7" algn="ctr">
              <a:lnSpc>
                <a:spcPct val="100000"/>
              </a:lnSpc>
              <a:spcBef>
                <a:spcPts val="0"/>
              </a:spcBef>
              <a:spcAft>
                <a:spcPts val="0"/>
              </a:spcAft>
              <a:buSzPts val="1200"/>
              <a:buFont typeface="Raleway"/>
              <a:buNone/>
              <a:defRPr>
                <a:latin typeface="Raleway"/>
                <a:ea typeface="Raleway"/>
                <a:cs typeface="Raleway"/>
                <a:sym typeface="Raleway"/>
              </a:defRPr>
            </a:lvl8pPr>
            <a:lvl9pPr lvl="8" algn="ctr">
              <a:lnSpc>
                <a:spcPct val="100000"/>
              </a:lnSpc>
              <a:spcBef>
                <a:spcPts val="0"/>
              </a:spcBef>
              <a:spcAft>
                <a:spcPts val="0"/>
              </a:spcAft>
              <a:buSzPts val="1200"/>
              <a:buFont typeface="Raleway"/>
              <a:buNone/>
              <a:defRPr>
                <a:latin typeface="Raleway"/>
                <a:ea typeface="Raleway"/>
                <a:cs typeface="Raleway"/>
                <a:sym typeface="Raleway"/>
              </a:defRPr>
            </a:lvl9pPr>
          </a:lstStyle>
          <a:p>
            <a:endParaRPr/>
          </a:p>
        </p:txBody>
      </p:sp>
      <p:sp>
        <p:nvSpPr>
          <p:cNvPr id="30" name="Google Shape;30;p5"/>
          <p:cNvSpPr txBox="1">
            <a:spLocks noGrp="1"/>
          </p:cNvSpPr>
          <p:nvPr>
            <p:ph type="subTitle" idx="2"/>
          </p:nvPr>
        </p:nvSpPr>
        <p:spPr>
          <a:xfrm>
            <a:off x="6511850" y="210305"/>
            <a:ext cx="2112300" cy="180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aleway"/>
              <a:buNone/>
              <a:defRPr sz="1200"/>
            </a:lvl1pPr>
            <a:lvl2pPr lvl="1" algn="ctr">
              <a:lnSpc>
                <a:spcPct val="100000"/>
              </a:lnSpc>
              <a:spcBef>
                <a:spcPts val="0"/>
              </a:spcBef>
              <a:spcAft>
                <a:spcPts val="0"/>
              </a:spcAft>
              <a:buSzPts val="1200"/>
              <a:buFont typeface="Raleway"/>
              <a:buNone/>
              <a:defRPr>
                <a:latin typeface="Raleway"/>
                <a:ea typeface="Raleway"/>
                <a:cs typeface="Raleway"/>
                <a:sym typeface="Raleway"/>
              </a:defRPr>
            </a:lvl2pPr>
            <a:lvl3pPr lvl="2" algn="ctr">
              <a:lnSpc>
                <a:spcPct val="100000"/>
              </a:lnSpc>
              <a:spcBef>
                <a:spcPts val="0"/>
              </a:spcBef>
              <a:spcAft>
                <a:spcPts val="0"/>
              </a:spcAft>
              <a:buSzPts val="1200"/>
              <a:buFont typeface="Raleway"/>
              <a:buNone/>
              <a:defRPr>
                <a:latin typeface="Raleway"/>
                <a:ea typeface="Raleway"/>
                <a:cs typeface="Raleway"/>
                <a:sym typeface="Raleway"/>
              </a:defRPr>
            </a:lvl3pPr>
            <a:lvl4pPr lvl="3" algn="ctr">
              <a:lnSpc>
                <a:spcPct val="100000"/>
              </a:lnSpc>
              <a:spcBef>
                <a:spcPts val="0"/>
              </a:spcBef>
              <a:spcAft>
                <a:spcPts val="0"/>
              </a:spcAft>
              <a:buSzPts val="1200"/>
              <a:buFont typeface="Raleway"/>
              <a:buNone/>
              <a:defRPr>
                <a:latin typeface="Raleway"/>
                <a:ea typeface="Raleway"/>
                <a:cs typeface="Raleway"/>
                <a:sym typeface="Raleway"/>
              </a:defRPr>
            </a:lvl4pPr>
            <a:lvl5pPr lvl="4" algn="ctr">
              <a:lnSpc>
                <a:spcPct val="100000"/>
              </a:lnSpc>
              <a:spcBef>
                <a:spcPts val="0"/>
              </a:spcBef>
              <a:spcAft>
                <a:spcPts val="0"/>
              </a:spcAft>
              <a:buSzPts val="1200"/>
              <a:buFont typeface="Raleway"/>
              <a:buNone/>
              <a:defRPr>
                <a:latin typeface="Raleway"/>
                <a:ea typeface="Raleway"/>
                <a:cs typeface="Raleway"/>
                <a:sym typeface="Raleway"/>
              </a:defRPr>
            </a:lvl5pPr>
            <a:lvl6pPr lvl="5" algn="ctr">
              <a:lnSpc>
                <a:spcPct val="100000"/>
              </a:lnSpc>
              <a:spcBef>
                <a:spcPts val="0"/>
              </a:spcBef>
              <a:spcAft>
                <a:spcPts val="0"/>
              </a:spcAft>
              <a:buSzPts val="1200"/>
              <a:buFont typeface="Raleway"/>
              <a:buNone/>
              <a:defRPr>
                <a:latin typeface="Raleway"/>
                <a:ea typeface="Raleway"/>
                <a:cs typeface="Raleway"/>
                <a:sym typeface="Raleway"/>
              </a:defRPr>
            </a:lvl6pPr>
            <a:lvl7pPr lvl="6" algn="ctr">
              <a:lnSpc>
                <a:spcPct val="100000"/>
              </a:lnSpc>
              <a:spcBef>
                <a:spcPts val="0"/>
              </a:spcBef>
              <a:spcAft>
                <a:spcPts val="0"/>
              </a:spcAft>
              <a:buSzPts val="1200"/>
              <a:buFont typeface="Raleway"/>
              <a:buNone/>
              <a:defRPr>
                <a:latin typeface="Raleway"/>
                <a:ea typeface="Raleway"/>
                <a:cs typeface="Raleway"/>
                <a:sym typeface="Raleway"/>
              </a:defRPr>
            </a:lvl7pPr>
            <a:lvl8pPr lvl="7" algn="ctr">
              <a:lnSpc>
                <a:spcPct val="100000"/>
              </a:lnSpc>
              <a:spcBef>
                <a:spcPts val="0"/>
              </a:spcBef>
              <a:spcAft>
                <a:spcPts val="0"/>
              </a:spcAft>
              <a:buSzPts val="1200"/>
              <a:buFont typeface="Raleway"/>
              <a:buNone/>
              <a:defRPr>
                <a:latin typeface="Raleway"/>
                <a:ea typeface="Raleway"/>
                <a:cs typeface="Raleway"/>
                <a:sym typeface="Raleway"/>
              </a:defRPr>
            </a:lvl8pPr>
            <a:lvl9pPr lvl="8" algn="ctr">
              <a:lnSpc>
                <a:spcPct val="100000"/>
              </a:lnSpc>
              <a:spcBef>
                <a:spcPts val="0"/>
              </a:spcBef>
              <a:spcAft>
                <a:spcPts val="0"/>
              </a:spcAft>
              <a:buSzPts val="12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grpSp>
        <p:nvGrpSpPr>
          <p:cNvPr id="32" name="Google Shape;32;p6"/>
          <p:cNvGrpSpPr/>
          <p:nvPr/>
        </p:nvGrpSpPr>
        <p:grpSpPr>
          <a:xfrm>
            <a:off x="0" y="0"/>
            <a:ext cx="9144000" cy="5143502"/>
            <a:chOff x="0" y="0"/>
            <a:chExt cx="9144000" cy="5143502"/>
          </a:xfrm>
        </p:grpSpPr>
        <p:pic>
          <p:nvPicPr>
            <p:cNvPr id="33" name="Google Shape;33;p6" title="fondo-01.jpg"/>
            <p:cNvPicPr preferRelativeResize="0"/>
            <p:nvPr/>
          </p:nvPicPr>
          <p:blipFill rotWithShape="1">
            <a:blip r:embed="rId2">
              <a:alphaModFix/>
            </a:blip>
            <a:srcRect/>
            <a:stretch/>
          </p:blipFill>
          <p:spPr>
            <a:xfrm>
              <a:off x="0" y="0"/>
              <a:ext cx="9144000" cy="5143502"/>
            </a:xfrm>
            <a:prstGeom prst="rect">
              <a:avLst/>
            </a:prstGeom>
            <a:noFill/>
            <a:ln>
              <a:noFill/>
            </a:ln>
          </p:spPr>
        </p:pic>
        <p:pic>
          <p:nvPicPr>
            <p:cNvPr id="34" name="Google Shape;34;p6" title="fondo-4.png"/>
            <p:cNvPicPr preferRelativeResize="0"/>
            <p:nvPr/>
          </p:nvPicPr>
          <p:blipFill rotWithShape="1">
            <a:blip r:embed="rId3">
              <a:alphaModFix amt="90000"/>
            </a:blip>
            <a:srcRect b="35337"/>
            <a:stretch/>
          </p:blipFill>
          <p:spPr>
            <a:xfrm flipH="1">
              <a:off x="0" y="1817575"/>
              <a:ext cx="9144000" cy="3325925"/>
            </a:xfrm>
            <a:prstGeom prst="rect">
              <a:avLst/>
            </a:prstGeom>
            <a:noFill/>
            <a:ln>
              <a:noFill/>
            </a:ln>
          </p:spPr>
        </p:pic>
      </p:grpSp>
      <p:sp>
        <p:nvSpPr>
          <p:cNvPr id="35" name="Google Shape;35;p6"/>
          <p:cNvSpPr txBox="1">
            <a:spLocks noGrp="1"/>
          </p:cNvSpPr>
          <p:nvPr>
            <p:ph type="title"/>
          </p:nvPr>
        </p:nvSpPr>
        <p:spPr>
          <a:xfrm>
            <a:off x="228600" y="3776472"/>
            <a:ext cx="8686800" cy="1170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38" name="Google Shape;38;p7"/>
          <p:cNvSpPr txBox="1">
            <a:spLocks noGrp="1"/>
          </p:cNvSpPr>
          <p:nvPr>
            <p:ph type="title"/>
          </p:nvPr>
        </p:nvSpPr>
        <p:spPr>
          <a:xfrm>
            <a:off x="228600" y="2236425"/>
            <a:ext cx="371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9" name="Google Shape;39;p7"/>
          <p:cNvSpPr txBox="1">
            <a:spLocks noGrp="1"/>
          </p:cNvSpPr>
          <p:nvPr>
            <p:ph type="subTitle" idx="1"/>
          </p:nvPr>
        </p:nvSpPr>
        <p:spPr>
          <a:xfrm>
            <a:off x="5195775" y="1400175"/>
            <a:ext cx="3719700" cy="2343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8"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42" name="Google Shape;42;p8"/>
          <p:cNvSpPr txBox="1">
            <a:spLocks noGrp="1"/>
          </p:cNvSpPr>
          <p:nvPr>
            <p:ph type="title"/>
          </p:nvPr>
        </p:nvSpPr>
        <p:spPr>
          <a:xfrm>
            <a:off x="228600" y="228600"/>
            <a:ext cx="5607000" cy="23433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title="fondo-01.jpg"/>
          <p:cNvPicPr preferRelativeResize="0"/>
          <p:nvPr/>
        </p:nvPicPr>
        <p:blipFill rotWithShape="1">
          <a:blip r:embed="rId2">
            <a:alphaModFix/>
          </a:blip>
          <a:srcRect/>
          <a:stretch/>
        </p:blipFill>
        <p:spPr>
          <a:xfrm>
            <a:off x="0" y="0"/>
            <a:ext cx="9144000" cy="5143502"/>
          </a:xfrm>
          <a:prstGeom prst="rect">
            <a:avLst/>
          </a:prstGeom>
          <a:noFill/>
          <a:ln>
            <a:noFill/>
          </a:ln>
        </p:spPr>
      </p:pic>
      <p:sp>
        <p:nvSpPr>
          <p:cNvPr id="45" name="Google Shape;45;p9"/>
          <p:cNvSpPr txBox="1">
            <a:spLocks noGrp="1"/>
          </p:cNvSpPr>
          <p:nvPr>
            <p:ph type="title"/>
          </p:nvPr>
        </p:nvSpPr>
        <p:spPr>
          <a:xfrm>
            <a:off x="2135550" y="1441675"/>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6000"/>
            </a:lvl1pPr>
            <a:lvl2pPr lvl="1" algn="ctr" rtl="0">
              <a:spcBef>
                <a:spcPts val="0"/>
              </a:spcBef>
              <a:spcAft>
                <a:spcPts val="0"/>
              </a:spcAft>
              <a:buSzPts val="1800"/>
              <a:buNone/>
              <a:defRPr/>
            </a:lvl2pPr>
            <a:lvl3pPr lvl="2" algn="ctr" rtl="0">
              <a:spcBef>
                <a:spcPts val="0"/>
              </a:spcBef>
              <a:spcAft>
                <a:spcPts val="0"/>
              </a:spcAft>
              <a:buSzPts val="1800"/>
              <a:buNone/>
              <a:defRPr/>
            </a:lvl3pPr>
            <a:lvl4pPr lvl="3" algn="ctr" rtl="0">
              <a:spcBef>
                <a:spcPts val="0"/>
              </a:spcBef>
              <a:spcAft>
                <a:spcPts val="0"/>
              </a:spcAft>
              <a:buSzPts val="1800"/>
              <a:buNone/>
              <a:defRPr/>
            </a:lvl4pPr>
            <a:lvl5pPr lvl="4" algn="ctr" rtl="0">
              <a:spcBef>
                <a:spcPts val="0"/>
              </a:spcBef>
              <a:spcAft>
                <a:spcPts val="0"/>
              </a:spcAft>
              <a:buSzPts val="1800"/>
              <a:buNone/>
              <a:defRPr/>
            </a:lvl5pPr>
            <a:lvl6pPr lvl="5" algn="ctr" rtl="0">
              <a:spcBef>
                <a:spcPts val="0"/>
              </a:spcBef>
              <a:spcAft>
                <a:spcPts val="0"/>
              </a:spcAft>
              <a:buSzPts val="1800"/>
              <a:buNone/>
              <a:defRPr/>
            </a:lvl6pPr>
            <a:lvl7pPr lvl="6" algn="ctr" rtl="0">
              <a:spcBef>
                <a:spcPts val="0"/>
              </a:spcBef>
              <a:spcAft>
                <a:spcPts val="0"/>
              </a:spcAft>
              <a:buSzPts val="1800"/>
              <a:buNone/>
              <a:defRPr/>
            </a:lvl7pPr>
            <a:lvl8pPr lvl="7" algn="ctr" rtl="0">
              <a:spcBef>
                <a:spcPts val="0"/>
              </a:spcBef>
              <a:spcAft>
                <a:spcPts val="0"/>
              </a:spcAft>
              <a:buSzPts val="1800"/>
              <a:buNone/>
              <a:defRPr/>
            </a:lvl8pPr>
            <a:lvl9pPr lvl="8" algn="ctr" rtl="0">
              <a:spcBef>
                <a:spcPts val="0"/>
              </a:spcBef>
              <a:spcAft>
                <a:spcPts val="0"/>
              </a:spcAft>
              <a:buSzPts val="1800"/>
              <a:buNone/>
              <a:defRPr/>
            </a:lvl9pPr>
          </a:lstStyle>
          <a:p>
            <a:endParaRPr/>
          </a:p>
        </p:txBody>
      </p:sp>
      <p:sp>
        <p:nvSpPr>
          <p:cNvPr id="46" name="Google Shape;46;p9"/>
          <p:cNvSpPr txBox="1">
            <a:spLocks noGrp="1"/>
          </p:cNvSpPr>
          <p:nvPr>
            <p:ph type="subTitle" idx="1"/>
          </p:nvPr>
        </p:nvSpPr>
        <p:spPr>
          <a:xfrm>
            <a:off x="2135550" y="278462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0" y="0"/>
            <a:ext cx="9144000" cy="5143500"/>
          </a:xfrm>
          <a:prstGeom prst="rect">
            <a:avLst/>
          </a:prstGeom>
          <a:noFill/>
          <a:ln>
            <a:noFill/>
          </a:ln>
        </p:spPr>
      </p:sp>
      <p:sp>
        <p:nvSpPr>
          <p:cNvPr id="49" name="Google Shape;49;p10"/>
          <p:cNvSpPr txBox="1">
            <a:spLocks noGrp="1"/>
          </p:cNvSpPr>
          <p:nvPr>
            <p:ph type="title"/>
          </p:nvPr>
        </p:nvSpPr>
        <p:spPr>
          <a:xfrm>
            <a:off x="228600" y="4342200"/>
            <a:ext cx="3727200" cy="572700"/>
          </a:xfrm>
          <a:prstGeom prst="rect">
            <a:avLst/>
          </a:prstGeom>
          <a:solidFill>
            <a:schemeClr val="lt1"/>
          </a:solidFill>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208325"/>
            <a:ext cx="8686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1pPr>
            <a:lvl2pPr lvl="1"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2pPr>
            <a:lvl3pPr lvl="2"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3pPr>
            <a:lvl4pPr lvl="3"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4pPr>
            <a:lvl5pPr lvl="4"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5pPr>
            <a:lvl6pPr lvl="5"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6pPr>
            <a:lvl7pPr lvl="6"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7pPr>
            <a:lvl8pPr lvl="7"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8pPr>
            <a:lvl9pPr lvl="8" rtl="0">
              <a:spcBef>
                <a:spcPts val="0"/>
              </a:spcBef>
              <a:spcAft>
                <a:spcPts val="0"/>
              </a:spcAft>
              <a:buClr>
                <a:schemeClr val="dk1"/>
              </a:buClr>
              <a:buSzPts val="1800"/>
              <a:buFont typeface="Cossette Texte"/>
              <a:buNone/>
              <a:defRPr sz="1800">
                <a:solidFill>
                  <a:schemeClr val="dk1"/>
                </a:solidFill>
                <a:latin typeface="Cossette Texte"/>
                <a:ea typeface="Cossette Texte"/>
                <a:cs typeface="Cossette Texte"/>
                <a:sym typeface="Cossette Texte"/>
              </a:defRPr>
            </a:lvl9pPr>
          </a:lstStyle>
          <a:p>
            <a:endParaRPr/>
          </a:p>
        </p:txBody>
      </p:sp>
      <p:sp>
        <p:nvSpPr>
          <p:cNvPr id="7" name="Google Shape;7;p1"/>
          <p:cNvSpPr txBox="1">
            <a:spLocks noGrp="1"/>
          </p:cNvSpPr>
          <p:nvPr>
            <p:ph type="body" idx="1"/>
          </p:nvPr>
        </p:nvSpPr>
        <p:spPr>
          <a:xfrm>
            <a:off x="228600" y="93605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hyperlink" Target="https://docs.google.com/spreadsheets/d/1y4BkiRvrb-DpHrALHkoxC4jB70e77_vckoj81K_XYLU/copy?gid=0#gid=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p:nvPr/>
        </p:nvSpPr>
        <p:spPr>
          <a:xfrm>
            <a:off x="7500000" y="305450"/>
            <a:ext cx="1301100" cy="142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100" dirty="0">
                <a:solidFill>
                  <a:schemeClr val="dk2"/>
                </a:solidFill>
                <a:latin typeface="Inter Tight SemiBold"/>
                <a:ea typeface="Inter Tight SemiBold"/>
                <a:cs typeface="Inter Tight SemiBold"/>
                <a:sym typeface="Inter Tight SemiBold"/>
              </a:rPr>
              <a:t>Evan PASETAU</a:t>
            </a:r>
            <a:endParaRPr sz="1800" dirty="0">
              <a:solidFill>
                <a:schemeClr val="dk1"/>
              </a:solidFill>
              <a:latin typeface="Inter Tight"/>
              <a:ea typeface="Inter Tight"/>
              <a:cs typeface="Inter Tight"/>
              <a:sym typeface="Inter Tight"/>
            </a:endParaRPr>
          </a:p>
        </p:txBody>
      </p:sp>
      <p:sp>
        <p:nvSpPr>
          <p:cNvPr id="150" name="Google Shape;150;p27"/>
          <p:cNvSpPr txBox="1">
            <a:spLocks noGrp="1"/>
          </p:cNvSpPr>
          <p:nvPr>
            <p:ph type="ctrTitle"/>
          </p:nvPr>
        </p:nvSpPr>
        <p:spPr>
          <a:xfrm>
            <a:off x="228600" y="188068"/>
            <a:ext cx="4198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SOLVER</a:t>
            </a:r>
            <a:endParaRPr dirty="0"/>
          </a:p>
          <a:p>
            <a:pPr marL="0" lvl="0" indent="0" algn="l" rtl="0">
              <a:spcBef>
                <a:spcPts val="0"/>
              </a:spcBef>
              <a:spcAft>
                <a:spcPts val="0"/>
              </a:spcAft>
              <a:buNone/>
            </a:pPr>
            <a:r>
              <a:rPr lang="en" sz="3200" dirty="0"/>
              <a:t>WORDLE</a:t>
            </a:r>
            <a:endParaRPr dirty="0"/>
          </a:p>
        </p:txBody>
      </p:sp>
      <p:sp>
        <p:nvSpPr>
          <p:cNvPr id="151" name="Google Shape;151;p27"/>
          <p:cNvSpPr txBox="1">
            <a:spLocks noGrp="1"/>
          </p:cNvSpPr>
          <p:nvPr>
            <p:ph type="subTitle" idx="1"/>
          </p:nvPr>
        </p:nvSpPr>
        <p:spPr>
          <a:xfrm>
            <a:off x="4640550" y="188068"/>
            <a:ext cx="15192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Intelligence Artificielle II</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MIN 1</a:t>
            </a:r>
            <a:endParaRPr dirty="0"/>
          </a:p>
        </p:txBody>
      </p:sp>
      <p:cxnSp>
        <p:nvCxnSpPr>
          <p:cNvPr id="152" name="Google Shape;152;p27"/>
          <p:cNvCxnSpPr/>
          <p:nvPr/>
        </p:nvCxnSpPr>
        <p:spPr>
          <a:xfrm rot="10800000">
            <a:off x="4572000" y="-148498"/>
            <a:ext cx="0" cy="39114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228450" y="3777629"/>
            <a:ext cx="3212100" cy="11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a:t>
            </a:r>
            <a:endParaRPr/>
          </a:p>
          <a:p>
            <a:pPr marL="0" lvl="0" indent="0" algn="l" rtl="0">
              <a:spcBef>
                <a:spcPts val="0"/>
              </a:spcBef>
              <a:spcAft>
                <a:spcPts val="0"/>
              </a:spcAft>
              <a:buNone/>
            </a:pPr>
            <a:r>
              <a:rPr lang="en"/>
              <a:t>DEPENDENCIES/</a:t>
            </a:r>
            <a:endParaRPr/>
          </a:p>
        </p:txBody>
      </p:sp>
      <p:sp>
        <p:nvSpPr>
          <p:cNvPr id="251" name="Google Shape;251;p34"/>
          <p:cNvSpPr txBox="1">
            <a:spLocks noGrp="1"/>
          </p:cNvSpPr>
          <p:nvPr>
            <p:ph type="subTitle" idx="1"/>
          </p:nvPr>
        </p:nvSpPr>
        <p:spPr>
          <a:xfrm>
            <a:off x="333010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very hot and its atmosphere is extremely poisonous. It’s the second-brightest natural object in the night sky after the Moon.</a:t>
            </a:r>
            <a:endParaRPr/>
          </a:p>
          <a:p>
            <a:pPr marL="0" lvl="0" indent="0" algn="l" rtl="0">
              <a:spcBef>
                <a:spcPts val="0"/>
              </a:spcBef>
              <a:spcAft>
                <a:spcPts val="0"/>
              </a:spcAft>
              <a:buNone/>
            </a:pPr>
            <a:endParaRPr/>
          </a:p>
        </p:txBody>
      </p:sp>
      <p:sp>
        <p:nvSpPr>
          <p:cNvPr id="252" name="Google Shape;252;p34"/>
          <p:cNvSpPr txBox="1">
            <a:spLocks noGrp="1"/>
          </p:cNvSpPr>
          <p:nvPr>
            <p:ph type="subTitle" idx="2"/>
          </p:nvPr>
        </p:nvSpPr>
        <p:spPr>
          <a:xfrm>
            <a:off x="22845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53" name="Google Shape;253;p34"/>
          <p:cNvSpPr txBox="1">
            <a:spLocks noGrp="1"/>
          </p:cNvSpPr>
          <p:nvPr>
            <p:ph type="subTitle" idx="3"/>
          </p:nvPr>
        </p:nvSpPr>
        <p:spPr>
          <a:xfrm>
            <a:off x="6431750" y="579025"/>
            <a:ext cx="24876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54" name="Google Shape;254;p34"/>
          <p:cNvSpPr txBox="1">
            <a:spLocks noGrp="1"/>
          </p:cNvSpPr>
          <p:nvPr>
            <p:ph type="title" idx="4"/>
          </p:nvPr>
        </p:nvSpPr>
        <p:spPr>
          <a:xfrm>
            <a:off x="4568110" y="228625"/>
            <a:ext cx="1243800" cy="3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55" name="Google Shape;255;p34"/>
          <p:cNvSpPr txBox="1">
            <a:spLocks noGrp="1"/>
          </p:cNvSpPr>
          <p:nvPr>
            <p:ph type="title" idx="5"/>
          </p:nvPr>
        </p:nvSpPr>
        <p:spPr>
          <a:xfrm>
            <a:off x="1472250" y="228775"/>
            <a:ext cx="1243800" cy="35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56" name="Google Shape;256;p34"/>
          <p:cNvSpPr txBox="1">
            <a:spLocks noGrp="1"/>
          </p:cNvSpPr>
          <p:nvPr>
            <p:ph type="title" idx="6"/>
          </p:nvPr>
        </p:nvSpPr>
        <p:spPr>
          <a:xfrm>
            <a:off x="7675549" y="228625"/>
            <a:ext cx="1243800" cy="3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a:t>
            </a:r>
            <a:endParaRPr/>
          </a:p>
        </p:txBody>
      </p:sp>
      <p:sp>
        <p:nvSpPr>
          <p:cNvPr id="262" name="Google Shape;262;p35"/>
          <p:cNvSpPr txBox="1">
            <a:spLocks noGrp="1"/>
          </p:cNvSpPr>
          <p:nvPr>
            <p:ph type="subTitle" idx="1"/>
          </p:nvPr>
        </p:nvSpPr>
        <p:spPr>
          <a:xfrm>
            <a:off x="228600" y="140017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smallest planet in the Solar System, even smaller than some of the moons of other planets.</a:t>
            </a:r>
            <a:endParaRPr/>
          </a:p>
        </p:txBody>
      </p:sp>
      <p:sp>
        <p:nvSpPr>
          <p:cNvPr id="263" name="Google Shape;263;p35"/>
          <p:cNvSpPr txBox="1">
            <a:spLocks noGrp="1"/>
          </p:cNvSpPr>
          <p:nvPr>
            <p:ph type="subTitle" idx="2"/>
          </p:nvPr>
        </p:nvSpPr>
        <p:spPr>
          <a:xfrm>
            <a:off x="228600" y="2674300"/>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its red appearance, Mars is actually a cold planet. The surface is covered in iron oxide dust.</a:t>
            </a:r>
            <a:endParaRPr/>
          </a:p>
        </p:txBody>
      </p:sp>
      <p:sp>
        <p:nvSpPr>
          <p:cNvPr id="264" name="Google Shape;264;p35"/>
          <p:cNvSpPr txBox="1">
            <a:spLocks noGrp="1"/>
          </p:cNvSpPr>
          <p:nvPr>
            <p:ph type="subTitle" idx="3"/>
          </p:nvPr>
        </p:nvSpPr>
        <p:spPr>
          <a:xfrm>
            <a:off x="5187116" y="140017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the largest planet in the Solar System, is a gas giant. It ranks as the fourth-brightest object in the night sky.</a:t>
            </a:r>
            <a:endParaRPr/>
          </a:p>
        </p:txBody>
      </p:sp>
      <p:sp>
        <p:nvSpPr>
          <p:cNvPr id="265" name="Google Shape;265;p35"/>
          <p:cNvSpPr txBox="1">
            <a:spLocks noGrp="1"/>
          </p:cNvSpPr>
          <p:nvPr>
            <p:ph type="subTitle" idx="4"/>
          </p:nvPr>
        </p:nvSpPr>
        <p:spPr>
          <a:xfrm>
            <a:off x="228600" y="394842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atmosphere is extremely poisonous.</a:t>
            </a:r>
            <a:endParaRPr/>
          </a:p>
        </p:txBody>
      </p:sp>
      <p:sp>
        <p:nvSpPr>
          <p:cNvPr id="266" name="Google Shape;266;p35"/>
          <p:cNvSpPr txBox="1">
            <a:spLocks noGrp="1"/>
          </p:cNvSpPr>
          <p:nvPr>
            <p:ph type="subTitle" idx="5"/>
          </p:nvPr>
        </p:nvSpPr>
        <p:spPr>
          <a:xfrm>
            <a:off x="5187116" y="2674300"/>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primarily composed of hydrogen and helium, making it a massive gas giant. It has several rings</a:t>
            </a:r>
            <a:endParaRPr/>
          </a:p>
        </p:txBody>
      </p:sp>
      <p:sp>
        <p:nvSpPr>
          <p:cNvPr id="267" name="Google Shape;267;p35"/>
          <p:cNvSpPr txBox="1">
            <a:spLocks noGrp="1"/>
          </p:cNvSpPr>
          <p:nvPr>
            <p:ph type="subTitle" idx="6"/>
          </p:nvPr>
        </p:nvSpPr>
        <p:spPr>
          <a:xfrm>
            <a:off x="5187116" y="3948425"/>
            <a:ext cx="2917500" cy="9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in our Solar System. It’s known for its deep blue color.</a:t>
            </a:r>
            <a:endParaRPr/>
          </a:p>
        </p:txBody>
      </p:sp>
      <p:sp>
        <p:nvSpPr>
          <p:cNvPr id="268" name="Google Shape;268;p35"/>
          <p:cNvSpPr txBox="1">
            <a:spLocks noGrp="1"/>
          </p:cNvSpPr>
          <p:nvPr>
            <p:ph type="title" idx="7"/>
          </p:nvPr>
        </p:nvSpPr>
        <p:spPr>
          <a:xfrm>
            <a:off x="8300450" y="4604525"/>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69" name="Google Shape;269;p35"/>
          <p:cNvSpPr txBox="1">
            <a:spLocks noGrp="1"/>
          </p:cNvSpPr>
          <p:nvPr>
            <p:ph type="title" idx="8"/>
          </p:nvPr>
        </p:nvSpPr>
        <p:spPr>
          <a:xfrm>
            <a:off x="8300450" y="2056275"/>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70" name="Google Shape;270;p35"/>
          <p:cNvSpPr txBox="1">
            <a:spLocks noGrp="1"/>
          </p:cNvSpPr>
          <p:nvPr>
            <p:ph type="title" idx="9"/>
          </p:nvPr>
        </p:nvSpPr>
        <p:spPr>
          <a:xfrm>
            <a:off x="3343781" y="2056575"/>
            <a:ext cx="612300" cy="3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1" name="Google Shape;271;p35"/>
          <p:cNvSpPr txBox="1">
            <a:spLocks noGrp="1"/>
          </p:cNvSpPr>
          <p:nvPr>
            <p:ph type="title" idx="13"/>
          </p:nvPr>
        </p:nvSpPr>
        <p:spPr>
          <a:xfrm>
            <a:off x="3343781" y="4604525"/>
            <a:ext cx="6132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72" name="Google Shape;272;p35"/>
          <p:cNvSpPr txBox="1">
            <a:spLocks noGrp="1"/>
          </p:cNvSpPr>
          <p:nvPr>
            <p:ph type="title" idx="14"/>
          </p:nvPr>
        </p:nvSpPr>
        <p:spPr>
          <a:xfrm>
            <a:off x="8300450" y="3330400"/>
            <a:ext cx="6138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273" name="Google Shape;273;p35"/>
          <p:cNvSpPr txBox="1">
            <a:spLocks noGrp="1"/>
          </p:cNvSpPr>
          <p:nvPr>
            <p:ph type="title" idx="15"/>
          </p:nvPr>
        </p:nvSpPr>
        <p:spPr>
          <a:xfrm>
            <a:off x="3343250" y="3330400"/>
            <a:ext cx="613200" cy="3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228600" y="4377154"/>
            <a:ext cx="8686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COMPLETION STATUS/</a:t>
            </a:r>
            <a:endParaRPr/>
          </a:p>
        </p:txBody>
      </p:sp>
      <p:sp>
        <p:nvSpPr>
          <p:cNvPr id="288" name="Google Shape;288;p37"/>
          <p:cNvSpPr txBox="1"/>
          <p:nvPr/>
        </p:nvSpPr>
        <p:spPr>
          <a:xfrm>
            <a:off x="1476152"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Venus has a beautiful name and is the second planet from the Sun</a:t>
            </a:r>
            <a:endParaRPr sz="1200">
              <a:solidFill>
                <a:schemeClr val="dk1"/>
              </a:solidFill>
              <a:latin typeface="Inter Tight"/>
              <a:ea typeface="Inter Tight"/>
              <a:cs typeface="Inter Tight"/>
              <a:sym typeface="Inter Tight"/>
            </a:endParaRPr>
          </a:p>
        </p:txBody>
      </p:sp>
      <p:sp>
        <p:nvSpPr>
          <p:cNvPr id="289" name="Google Shape;289;p37"/>
          <p:cNvSpPr txBox="1"/>
          <p:nvPr/>
        </p:nvSpPr>
        <p:spPr>
          <a:xfrm>
            <a:off x="4139951"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Despite being red, Mars is actually a cold place. It’s full of iron oxide dust</a:t>
            </a:r>
            <a:endParaRPr sz="1200">
              <a:solidFill>
                <a:schemeClr val="dk1"/>
              </a:solidFill>
              <a:latin typeface="Inter Tight"/>
              <a:ea typeface="Inter Tight"/>
              <a:cs typeface="Inter Tight"/>
              <a:sym typeface="Inter Tight"/>
            </a:endParaRPr>
          </a:p>
        </p:txBody>
      </p:sp>
      <p:sp>
        <p:nvSpPr>
          <p:cNvPr id="290" name="Google Shape;290;p37"/>
          <p:cNvSpPr txBox="1"/>
          <p:nvPr/>
        </p:nvSpPr>
        <p:spPr>
          <a:xfrm>
            <a:off x="6803750" y="3166425"/>
            <a:ext cx="20610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Despite being red, Mars is actually a cold place. It’s full of iron oxide dust</a:t>
            </a:r>
            <a:endParaRPr sz="1200">
              <a:solidFill>
                <a:schemeClr val="dk1"/>
              </a:solidFill>
              <a:latin typeface="Inter Tight"/>
              <a:ea typeface="Inter Tight"/>
              <a:cs typeface="Inter Tight"/>
              <a:sym typeface="Inter Tight"/>
            </a:endParaRPr>
          </a:p>
        </p:txBody>
      </p:sp>
      <p:sp>
        <p:nvSpPr>
          <p:cNvPr id="291" name="Google Shape;291;p37"/>
          <p:cNvSpPr/>
          <p:nvPr/>
        </p:nvSpPr>
        <p:spPr>
          <a:xfrm>
            <a:off x="14761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{25%}</a:t>
            </a:r>
            <a:endParaRPr>
              <a:solidFill>
                <a:schemeClr val="dk1"/>
              </a:solidFill>
              <a:latin typeface="Cossette Texte"/>
              <a:ea typeface="Cossette Texte"/>
              <a:cs typeface="Cossette Texte"/>
              <a:sym typeface="Cossette Texte"/>
            </a:endParaRPr>
          </a:p>
        </p:txBody>
      </p:sp>
      <p:sp>
        <p:nvSpPr>
          <p:cNvPr id="292" name="Google Shape;292;p37"/>
          <p:cNvSpPr/>
          <p:nvPr/>
        </p:nvSpPr>
        <p:spPr>
          <a:xfrm>
            <a:off x="1476150" y="2117550"/>
            <a:ext cx="881700" cy="881700"/>
          </a:xfrm>
          <a:prstGeom prst="arc">
            <a:avLst>
              <a:gd name="adj1" fmla="val 16200000"/>
              <a:gd name="adj2" fmla="val 0"/>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3" name="Google Shape;293;p37"/>
          <p:cNvCxnSpPr>
            <a:stCxn id="292" idx="0"/>
          </p:cNvCxnSpPr>
          <p:nvPr/>
        </p:nvCxnSpPr>
        <p:spPr>
          <a:xfrm rot="10800000">
            <a:off x="1917000" y="1027650"/>
            <a:ext cx="0" cy="1089900"/>
          </a:xfrm>
          <a:prstGeom prst="straightConnector1">
            <a:avLst/>
          </a:prstGeom>
          <a:noFill/>
          <a:ln w="9525" cap="flat" cmpd="sng">
            <a:solidFill>
              <a:schemeClr val="dk1"/>
            </a:solidFill>
            <a:prstDash val="dot"/>
            <a:round/>
            <a:headEnd type="none" w="med" len="med"/>
            <a:tailEnd type="oval" w="med" len="med"/>
          </a:ln>
        </p:spPr>
      </p:cxnSp>
      <p:sp>
        <p:nvSpPr>
          <p:cNvPr id="294" name="Google Shape;294;p37"/>
          <p:cNvSpPr/>
          <p:nvPr/>
        </p:nvSpPr>
        <p:spPr>
          <a:xfrm>
            <a:off x="41399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{50%}</a:t>
            </a:r>
            <a:endParaRPr>
              <a:solidFill>
                <a:schemeClr val="dk1"/>
              </a:solidFill>
              <a:latin typeface="Cossette Texte"/>
              <a:ea typeface="Cossette Texte"/>
              <a:cs typeface="Cossette Texte"/>
              <a:sym typeface="Cossette Texte"/>
            </a:endParaRPr>
          </a:p>
        </p:txBody>
      </p:sp>
      <p:sp>
        <p:nvSpPr>
          <p:cNvPr id="295" name="Google Shape;295;p37"/>
          <p:cNvSpPr/>
          <p:nvPr/>
        </p:nvSpPr>
        <p:spPr>
          <a:xfrm>
            <a:off x="4139950" y="2117550"/>
            <a:ext cx="881700" cy="881700"/>
          </a:xfrm>
          <a:prstGeom prst="arc">
            <a:avLst>
              <a:gd name="adj1" fmla="val 16200000"/>
              <a:gd name="adj2" fmla="val 5301283"/>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6" name="Google Shape;296;p37"/>
          <p:cNvCxnSpPr>
            <a:stCxn id="295" idx="0"/>
          </p:cNvCxnSpPr>
          <p:nvPr/>
        </p:nvCxnSpPr>
        <p:spPr>
          <a:xfrm rot="10800000">
            <a:off x="4580800" y="202350"/>
            <a:ext cx="0" cy="1915200"/>
          </a:xfrm>
          <a:prstGeom prst="straightConnector1">
            <a:avLst/>
          </a:prstGeom>
          <a:noFill/>
          <a:ln w="9525" cap="flat" cmpd="sng">
            <a:solidFill>
              <a:schemeClr val="dk1"/>
            </a:solidFill>
            <a:prstDash val="dot"/>
            <a:round/>
            <a:headEnd type="none" w="med" len="med"/>
            <a:tailEnd type="oval" w="med" len="med"/>
          </a:ln>
        </p:spPr>
      </p:cxnSp>
      <p:sp>
        <p:nvSpPr>
          <p:cNvPr id="297" name="Google Shape;297;p37"/>
          <p:cNvSpPr/>
          <p:nvPr/>
        </p:nvSpPr>
        <p:spPr>
          <a:xfrm>
            <a:off x="6803750" y="2117550"/>
            <a:ext cx="881700" cy="881700"/>
          </a:xfrm>
          <a:prstGeom prst="ellipse">
            <a:avLst/>
          </a:prstGeom>
          <a:noFill/>
          <a:ln w="11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ssette Texte"/>
                <a:ea typeface="Cossette Texte"/>
                <a:cs typeface="Cossette Texte"/>
                <a:sym typeface="Cossette Texte"/>
              </a:rPr>
              <a:t>{75%}</a:t>
            </a:r>
            <a:endParaRPr>
              <a:solidFill>
                <a:schemeClr val="dk1"/>
              </a:solidFill>
              <a:latin typeface="Cossette Texte"/>
              <a:ea typeface="Cossette Texte"/>
              <a:cs typeface="Cossette Texte"/>
              <a:sym typeface="Cossette Texte"/>
            </a:endParaRPr>
          </a:p>
        </p:txBody>
      </p:sp>
      <p:sp>
        <p:nvSpPr>
          <p:cNvPr id="298" name="Google Shape;298;p37"/>
          <p:cNvSpPr/>
          <p:nvPr/>
        </p:nvSpPr>
        <p:spPr>
          <a:xfrm>
            <a:off x="6803750" y="2117550"/>
            <a:ext cx="881700" cy="881700"/>
          </a:xfrm>
          <a:prstGeom prst="arc">
            <a:avLst>
              <a:gd name="adj1" fmla="val 16200000"/>
              <a:gd name="adj2" fmla="val 10755442"/>
            </a:avLst>
          </a:prstGeom>
          <a:noFill/>
          <a:ln w="76200" cap="flat" cmpd="sng">
            <a:solidFill>
              <a:schemeClr val="dk1"/>
            </a:solidFill>
            <a:prstDash val="solid"/>
            <a:round/>
            <a:headEnd type="none" w="sm" len="sm"/>
            <a:tailEnd type="none" w="sm" len="sm"/>
          </a:ln>
        </p:spPr>
        <p:txBody>
          <a:bodyPr spcFirstLastPara="1" wrap="square" lIns="109450" tIns="109450" rIns="109450" bIns="109450" anchor="ctr" anchorCtr="0">
            <a:noAutofit/>
          </a:bodyPr>
          <a:lstStyle/>
          <a:p>
            <a:pPr marL="0" lvl="0" indent="0" algn="ctr" rtl="0">
              <a:spcBef>
                <a:spcPts val="0"/>
              </a:spcBef>
              <a:spcAft>
                <a:spcPts val="0"/>
              </a:spcAft>
              <a:buNone/>
            </a:pPr>
            <a:endParaRPr sz="1676">
              <a:solidFill>
                <a:schemeClr val="dk1"/>
              </a:solidFill>
              <a:latin typeface="Inter Tight"/>
              <a:ea typeface="Inter Tight"/>
              <a:cs typeface="Inter Tight"/>
              <a:sym typeface="Inter Tight"/>
            </a:endParaRPr>
          </a:p>
        </p:txBody>
      </p:sp>
      <p:cxnSp>
        <p:nvCxnSpPr>
          <p:cNvPr id="299" name="Google Shape;299;p37"/>
          <p:cNvCxnSpPr>
            <a:stCxn id="298" idx="0"/>
          </p:cNvCxnSpPr>
          <p:nvPr/>
        </p:nvCxnSpPr>
        <p:spPr>
          <a:xfrm rot="10800000">
            <a:off x="7244600" y="1027650"/>
            <a:ext cx="0" cy="1089900"/>
          </a:xfrm>
          <a:prstGeom prst="straightConnector1">
            <a:avLst/>
          </a:prstGeom>
          <a:noFill/>
          <a:ln w="9525" cap="flat" cmpd="sng">
            <a:solidFill>
              <a:schemeClr val="dk1"/>
            </a:solidFill>
            <a:prstDash val="dot"/>
            <a:round/>
            <a:headEnd type="none"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228600" y="210312"/>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&amp; METRICS DASHBOARD/</a:t>
            </a:r>
            <a:endParaRPr/>
          </a:p>
        </p:txBody>
      </p:sp>
      <p:sp>
        <p:nvSpPr>
          <p:cNvPr id="326" name="Google Shape;326;p39"/>
          <p:cNvSpPr txBox="1"/>
          <p:nvPr/>
        </p:nvSpPr>
        <p:spPr>
          <a:xfrm>
            <a:off x="5528650" y="3047018"/>
            <a:ext cx="3348600" cy="34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MERCURY</a:t>
            </a:r>
            <a:endParaRPr sz="1200">
              <a:solidFill>
                <a:schemeClr val="dk2"/>
              </a:solidFill>
              <a:latin typeface="Inter Tight SemiBold"/>
              <a:ea typeface="Inter Tight SemiBold"/>
              <a:cs typeface="Inter Tight SemiBold"/>
              <a:sym typeface="Inter Tight SemiBold"/>
            </a:endParaRPr>
          </a:p>
        </p:txBody>
      </p:sp>
      <p:sp>
        <p:nvSpPr>
          <p:cNvPr id="327" name="Google Shape;327;p39"/>
          <p:cNvSpPr txBox="1"/>
          <p:nvPr/>
        </p:nvSpPr>
        <p:spPr>
          <a:xfrm>
            <a:off x="5528650" y="3313118"/>
            <a:ext cx="33486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Mercury is the closest planet to the Sun.</a:t>
            </a:r>
            <a:endParaRPr sz="1200">
              <a:solidFill>
                <a:schemeClr val="dk1"/>
              </a:solidFill>
              <a:latin typeface="Inter Tight"/>
              <a:ea typeface="Inter Tight"/>
              <a:cs typeface="Inter Tight"/>
              <a:sym typeface="Inter Tight"/>
            </a:endParaRPr>
          </a:p>
        </p:txBody>
      </p:sp>
      <p:sp>
        <p:nvSpPr>
          <p:cNvPr id="328" name="Google Shape;328;p39"/>
          <p:cNvSpPr txBox="1"/>
          <p:nvPr/>
        </p:nvSpPr>
        <p:spPr>
          <a:xfrm>
            <a:off x="228675" y="4641600"/>
            <a:ext cx="86868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Tight"/>
                <a:ea typeface="Inter Tight"/>
                <a:cs typeface="Inter Tight"/>
                <a:sym typeface="Inter Tight"/>
              </a:rPr>
              <a:t>Follow the link in the graph to modify its data and then paste the new one here. </a:t>
            </a:r>
            <a:r>
              <a:rPr lang="en" sz="900" b="1" u="sng">
                <a:solidFill>
                  <a:schemeClr val="dk1"/>
                </a:solidFill>
                <a:latin typeface="Inter Tight"/>
                <a:ea typeface="Inter Tight"/>
                <a:cs typeface="Inter Tight"/>
                <a:sym typeface="Inter Tight"/>
                <a:hlinkClick r:id="rId3">
                  <a:extLst>
                    <a:ext uri="{A12FA001-AC4F-418D-AE19-62706E023703}">
                      <ahyp:hlinkClr xmlns:ahyp="http://schemas.microsoft.com/office/drawing/2018/hyperlinkcolor" val="tx"/>
                    </a:ext>
                  </a:extLst>
                </a:hlinkClick>
              </a:rPr>
              <a:t>For more info, click here</a:t>
            </a:r>
            <a:endParaRPr sz="900" b="1" u="sng">
              <a:solidFill>
                <a:schemeClr val="dk1"/>
              </a:solidFill>
              <a:latin typeface="Inter Tight"/>
              <a:ea typeface="Inter Tight"/>
              <a:cs typeface="Inter Tight"/>
              <a:sym typeface="Inter Tight"/>
            </a:endParaRPr>
          </a:p>
        </p:txBody>
      </p:sp>
      <p:graphicFrame>
        <p:nvGraphicFramePr>
          <p:cNvPr id="329" name="Google Shape;329;p39"/>
          <p:cNvGraphicFramePr/>
          <p:nvPr/>
        </p:nvGraphicFramePr>
        <p:xfrm>
          <a:off x="343000" y="869394"/>
          <a:ext cx="8457900" cy="1706730"/>
        </p:xfrm>
        <a:graphic>
          <a:graphicData uri="http://schemas.openxmlformats.org/drawingml/2006/table">
            <a:tbl>
              <a:tblPr>
                <a:noFill/>
                <a:tableStyleId>{C5E532B2-0EA9-42F3-BED8-3C4CEA6CE6D5}</a:tableStyleId>
              </a:tblPr>
              <a:tblGrid>
                <a:gridCol w="2373000">
                  <a:extLst>
                    <a:ext uri="{9D8B030D-6E8A-4147-A177-3AD203B41FA5}">
                      <a16:colId xmlns:a16="http://schemas.microsoft.com/office/drawing/2014/main" val="20000"/>
                    </a:ext>
                  </a:extLst>
                </a:gridCol>
                <a:gridCol w="507075">
                  <a:extLst>
                    <a:ext uri="{9D8B030D-6E8A-4147-A177-3AD203B41FA5}">
                      <a16:colId xmlns:a16="http://schemas.microsoft.com/office/drawing/2014/main" val="20001"/>
                    </a:ext>
                  </a:extLst>
                </a:gridCol>
                <a:gridCol w="507075">
                  <a:extLst>
                    <a:ext uri="{9D8B030D-6E8A-4147-A177-3AD203B41FA5}">
                      <a16:colId xmlns:a16="http://schemas.microsoft.com/office/drawing/2014/main" val="20002"/>
                    </a:ext>
                  </a:extLst>
                </a:gridCol>
                <a:gridCol w="507075">
                  <a:extLst>
                    <a:ext uri="{9D8B030D-6E8A-4147-A177-3AD203B41FA5}">
                      <a16:colId xmlns:a16="http://schemas.microsoft.com/office/drawing/2014/main" val="20003"/>
                    </a:ext>
                  </a:extLst>
                </a:gridCol>
                <a:gridCol w="507075">
                  <a:extLst>
                    <a:ext uri="{9D8B030D-6E8A-4147-A177-3AD203B41FA5}">
                      <a16:colId xmlns:a16="http://schemas.microsoft.com/office/drawing/2014/main" val="20004"/>
                    </a:ext>
                  </a:extLst>
                </a:gridCol>
                <a:gridCol w="507075">
                  <a:extLst>
                    <a:ext uri="{9D8B030D-6E8A-4147-A177-3AD203B41FA5}">
                      <a16:colId xmlns:a16="http://schemas.microsoft.com/office/drawing/2014/main" val="20005"/>
                    </a:ext>
                  </a:extLst>
                </a:gridCol>
                <a:gridCol w="507075">
                  <a:extLst>
                    <a:ext uri="{9D8B030D-6E8A-4147-A177-3AD203B41FA5}">
                      <a16:colId xmlns:a16="http://schemas.microsoft.com/office/drawing/2014/main" val="20006"/>
                    </a:ext>
                  </a:extLst>
                </a:gridCol>
                <a:gridCol w="507075">
                  <a:extLst>
                    <a:ext uri="{9D8B030D-6E8A-4147-A177-3AD203B41FA5}">
                      <a16:colId xmlns:a16="http://schemas.microsoft.com/office/drawing/2014/main" val="20007"/>
                    </a:ext>
                  </a:extLst>
                </a:gridCol>
                <a:gridCol w="507075">
                  <a:extLst>
                    <a:ext uri="{9D8B030D-6E8A-4147-A177-3AD203B41FA5}">
                      <a16:colId xmlns:a16="http://schemas.microsoft.com/office/drawing/2014/main" val="20008"/>
                    </a:ext>
                  </a:extLst>
                </a:gridCol>
                <a:gridCol w="507075">
                  <a:extLst>
                    <a:ext uri="{9D8B030D-6E8A-4147-A177-3AD203B41FA5}">
                      <a16:colId xmlns:a16="http://schemas.microsoft.com/office/drawing/2014/main" val="20009"/>
                    </a:ext>
                  </a:extLst>
                </a:gridCol>
                <a:gridCol w="507075">
                  <a:extLst>
                    <a:ext uri="{9D8B030D-6E8A-4147-A177-3AD203B41FA5}">
                      <a16:colId xmlns:a16="http://schemas.microsoft.com/office/drawing/2014/main" val="20010"/>
                    </a:ext>
                  </a:extLst>
                </a:gridCol>
                <a:gridCol w="507075">
                  <a:extLst>
                    <a:ext uri="{9D8B030D-6E8A-4147-A177-3AD203B41FA5}">
                      <a16:colId xmlns:a16="http://schemas.microsoft.com/office/drawing/2014/main" val="20011"/>
                    </a:ext>
                  </a:extLst>
                </a:gridCol>
                <a:gridCol w="507075">
                  <a:extLst>
                    <a:ext uri="{9D8B030D-6E8A-4147-A177-3AD203B41FA5}">
                      <a16:colId xmlns:a16="http://schemas.microsoft.com/office/drawing/2014/main" val="20012"/>
                    </a:ext>
                  </a:extLst>
                </a:gridCol>
              </a:tblGrid>
              <a:tr h="285375">
                <a:tc>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PROJECT PHASES</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Q1</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Q2</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Q3</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Q4</a:t>
                      </a:r>
                      <a:endParaRPr sz="1200">
                        <a:solidFill>
                          <a:schemeClr val="dk2"/>
                        </a:solidFill>
                        <a:latin typeface="Inter Tight SemiBold"/>
                        <a:ea typeface="Inter Tight SemiBold"/>
                        <a:cs typeface="Inter Tight SemiBold"/>
                        <a:sym typeface="Inter Tight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01</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02</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03</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61600">
                <a:tc>
                  <a:txBody>
                    <a:bodyPr/>
                    <a:lstStyle/>
                    <a:p>
                      <a:pPr marL="0" lvl="0" indent="0" algn="l" rtl="0">
                        <a:spcBef>
                          <a:spcPts val="0"/>
                        </a:spcBef>
                        <a:spcAft>
                          <a:spcPts val="0"/>
                        </a:spcAft>
                        <a:buNone/>
                      </a:pPr>
                      <a:r>
                        <a:rPr lang="en" sz="1000">
                          <a:solidFill>
                            <a:schemeClr val="dk1"/>
                          </a:solidFill>
                          <a:latin typeface="Inter Tight"/>
                          <a:ea typeface="Inter Tight"/>
                          <a:cs typeface="Inter Tight"/>
                          <a:sym typeface="Inter Tight"/>
                        </a:rPr>
                        <a:t>Phase 04</a:t>
                      </a: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Inter Tight"/>
                        <a:ea typeface="Inter Tight"/>
                        <a:cs typeface="Inter Tight"/>
                        <a:sym typeface="Inter Tight"/>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330" name="Google Shape;330;p39"/>
          <p:cNvSpPr/>
          <p:nvPr/>
        </p:nvSpPr>
        <p:spPr>
          <a:xfrm>
            <a:off x="5271975" y="3126601"/>
            <a:ext cx="145500" cy="1455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Tight"/>
              <a:ea typeface="Inter Tight"/>
              <a:cs typeface="Inter Tight"/>
              <a:sym typeface="Inter Tight"/>
            </a:endParaRPr>
          </a:p>
        </p:txBody>
      </p:sp>
      <p:sp>
        <p:nvSpPr>
          <p:cNvPr id="331" name="Google Shape;331;p39"/>
          <p:cNvSpPr txBox="1"/>
          <p:nvPr/>
        </p:nvSpPr>
        <p:spPr>
          <a:xfrm>
            <a:off x="5528650" y="3784228"/>
            <a:ext cx="3348600" cy="34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2"/>
                </a:solidFill>
                <a:latin typeface="Inter Tight SemiBold"/>
                <a:ea typeface="Inter Tight SemiBold"/>
                <a:cs typeface="Inter Tight SemiBold"/>
                <a:sym typeface="Inter Tight SemiBold"/>
              </a:rPr>
              <a:t>VENUS</a:t>
            </a:r>
            <a:endParaRPr sz="1200">
              <a:solidFill>
                <a:schemeClr val="dk2"/>
              </a:solidFill>
              <a:latin typeface="Inter Tight SemiBold"/>
              <a:ea typeface="Inter Tight SemiBold"/>
              <a:cs typeface="Inter Tight SemiBold"/>
              <a:sym typeface="Inter Tight SemiBold"/>
            </a:endParaRPr>
          </a:p>
        </p:txBody>
      </p:sp>
      <p:sp>
        <p:nvSpPr>
          <p:cNvPr id="332" name="Google Shape;332;p39"/>
          <p:cNvSpPr txBox="1"/>
          <p:nvPr/>
        </p:nvSpPr>
        <p:spPr>
          <a:xfrm>
            <a:off x="5528650" y="4050328"/>
            <a:ext cx="33486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Tight"/>
                <a:ea typeface="Inter Tight"/>
                <a:cs typeface="Inter Tight"/>
                <a:sym typeface="Inter Tight"/>
              </a:rPr>
              <a:t>Venus is the second planet from the Sun.</a:t>
            </a:r>
            <a:endParaRPr sz="1200">
              <a:solidFill>
                <a:schemeClr val="dk1"/>
              </a:solidFill>
              <a:latin typeface="Inter Tight"/>
              <a:ea typeface="Inter Tight"/>
              <a:cs typeface="Inter Tight"/>
              <a:sym typeface="Inter Tight"/>
            </a:endParaRPr>
          </a:p>
        </p:txBody>
      </p:sp>
      <p:sp>
        <p:nvSpPr>
          <p:cNvPr id="333" name="Google Shape;333;p39"/>
          <p:cNvSpPr/>
          <p:nvPr/>
        </p:nvSpPr>
        <p:spPr>
          <a:xfrm>
            <a:off x="5271975" y="3906612"/>
            <a:ext cx="145500" cy="57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Tight"/>
              <a:ea typeface="Inter Tight"/>
              <a:cs typeface="Inter Tight"/>
              <a:sym typeface="Inter Tight"/>
            </a:endParaRPr>
          </a:p>
        </p:txBody>
      </p:sp>
      <p:pic>
        <p:nvPicPr>
          <p:cNvPr id="334" name="Google Shape;334;p39" title="Gráfico">
            <a:hlinkClick r:id="rId4"/>
          </p:cNvPr>
          <p:cNvPicPr preferRelativeResize="0"/>
          <p:nvPr/>
        </p:nvPicPr>
        <p:blipFill>
          <a:blip r:embed="rId5">
            <a:alphaModFix/>
          </a:blip>
          <a:stretch>
            <a:fillRect/>
          </a:stretch>
        </p:blipFill>
        <p:spPr>
          <a:xfrm>
            <a:off x="228600" y="2820658"/>
            <a:ext cx="4654575" cy="17293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228600" y="192835"/>
            <a:ext cx="3734400" cy="1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340" name="Google Shape;340;p40"/>
          <p:cNvSpPr txBox="1">
            <a:spLocks noGrp="1"/>
          </p:cNvSpPr>
          <p:nvPr>
            <p:ph type="subTitle" idx="1"/>
          </p:nvPr>
        </p:nvSpPr>
        <p:spPr>
          <a:xfrm>
            <a:off x="4636000" y="192835"/>
            <a:ext cx="4219500" cy="1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Es que vous avez des questions ?</a:t>
            </a:r>
            <a:endParaRPr b="1" dirty="0"/>
          </a:p>
        </p:txBody>
      </p:sp>
      <p:sp>
        <p:nvSpPr>
          <p:cNvPr id="341" name="Google Shape;341;p40"/>
          <p:cNvSpPr txBox="1"/>
          <p:nvPr/>
        </p:nvSpPr>
        <p:spPr>
          <a:xfrm>
            <a:off x="2716000" y="4098300"/>
            <a:ext cx="3734400" cy="2604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 sz="900">
                <a:solidFill>
                  <a:schemeClr val="dk2"/>
                </a:solidFill>
                <a:latin typeface="Inter Tight SemiBold"/>
                <a:ea typeface="Inter Tight SemiBold"/>
                <a:cs typeface="Inter Tight SemiBold"/>
                <a:sym typeface="Inter Tight SemiBold"/>
              </a:rPr>
              <a:t>PLEASE KEEP THIS SLIDE FOR ATTRIBUTION</a:t>
            </a:r>
            <a:endParaRPr sz="900">
              <a:solidFill>
                <a:schemeClr val="dk2"/>
              </a:solidFill>
              <a:latin typeface="Inter Tight SemiBold"/>
              <a:ea typeface="Inter Tight SemiBold"/>
              <a:cs typeface="Inter Tight SemiBold"/>
              <a:sym typeface="Inter Tight SemiBold"/>
            </a:endParaRPr>
          </a:p>
        </p:txBody>
      </p:sp>
      <p:cxnSp>
        <p:nvCxnSpPr>
          <p:cNvPr id="342" name="Google Shape;342;p40"/>
          <p:cNvCxnSpPr/>
          <p:nvPr/>
        </p:nvCxnSpPr>
        <p:spPr>
          <a:xfrm rot="10800000">
            <a:off x="4572000" y="-489870"/>
            <a:ext cx="0" cy="37086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228600" y="3776472"/>
            <a:ext cx="8686800" cy="11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a:t>
            </a:r>
            <a:endParaRPr dirty="0"/>
          </a:p>
          <a:p>
            <a:pPr lvl="0"/>
            <a:r>
              <a:rPr lang="fr-FR" dirty="0"/>
              <a:t>ÉTUDIÉS</a:t>
            </a:r>
            <a:r>
              <a:rPr lang="en" dirty="0"/>
              <a:t>/</a:t>
            </a:r>
            <a:endParaRPr dirty="0"/>
          </a:p>
        </p:txBody>
      </p:sp>
      <p:sp>
        <p:nvSpPr>
          <p:cNvPr id="305" name="Google Shape;305;p38"/>
          <p:cNvSpPr txBox="1"/>
          <p:nvPr/>
        </p:nvSpPr>
        <p:spPr>
          <a:xfrm>
            <a:off x="342918"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L’HUMAIN</a:t>
            </a:r>
            <a:endParaRPr sz="1200" dirty="0">
              <a:solidFill>
                <a:schemeClr val="dk2"/>
              </a:solidFill>
              <a:latin typeface="Inter Tight SemiBold"/>
              <a:ea typeface="Inter Tight SemiBold"/>
              <a:cs typeface="Inter Tight SemiBold"/>
              <a:sym typeface="Inter Tight SemiBold"/>
            </a:endParaRPr>
          </a:p>
        </p:txBody>
      </p:sp>
      <p:sp>
        <p:nvSpPr>
          <p:cNvPr id="306" name="Google Shape;306;p38"/>
          <p:cNvSpPr txBox="1"/>
          <p:nvPr/>
        </p:nvSpPr>
        <p:spPr>
          <a:xfrm>
            <a:off x="342896"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C’est moi qui ai fait les parties et je ne suis pas très bon.</a:t>
            </a:r>
            <a:endParaRPr sz="1200" dirty="0">
              <a:solidFill>
                <a:schemeClr val="dk1"/>
              </a:solidFill>
              <a:latin typeface="Inter Tight"/>
              <a:ea typeface="Inter Tight"/>
              <a:cs typeface="Inter Tight"/>
              <a:sym typeface="Inter Tight"/>
            </a:endParaRPr>
          </a:p>
        </p:txBody>
      </p:sp>
      <p:sp>
        <p:nvSpPr>
          <p:cNvPr id="307" name="Google Shape;307;p38"/>
          <p:cNvSpPr txBox="1"/>
          <p:nvPr/>
        </p:nvSpPr>
        <p:spPr>
          <a:xfrm>
            <a:off x="2546216"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ALGORITHME</a:t>
            </a:r>
            <a:endParaRPr sz="1200" dirty="0">
              <a:solidFill>
                <a:schemeClr val="dk2"/>
              </a:solidFill>
              <a:latin typeface="Inter Tight SemiBold"/>
              <a:ea typeface="Inter Tight SemiBold"/>
              <a:cs typeface="Inter Tight SemiBold"/>
              <a:sym typeface="Inter Tight SemiBold"/>
            </a:endParaRPr>
          </a:p>
        </p:txBody>
      </p:sp>
      <p:sp>
        <p:nvSpPr>
          <p:cNvPr id="308" name="Google Shape;308;p38"/>
          <p:cNvSpPr txBox="1"/>
          <p:nvPr/>
        </p:nvSpPr>
        <p:spPr>
          <a:xfrm>
            <a:off x="2546198"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Un algorithme de qui maximise l’entropie aux premier tours et choisi le mots le plus probable.</a:t>
            </a:r>
            <a:endParaRPr sz="1200" dirty="0">
              <a:solidFill>
                <a:schemeClr val="dk1"/>
              </a:solidFill>
              <a:latin typeface="Inter Tight"/>
              <a:ea typeface="Inter Tight"/>
              <a:cs typeface="Inter Tight"/>
              <a:sym typeface="Inter Tight"/>
            </a:endParaRPr>
          </a:p>
        </p:txBody>
      </p:sp>
      <p:sp>
        <p:nvSpPr>
          <p:cNvPr id="309" name="Google Shape;309;p38"/>
          <p:cNvSpPr txBox="1"/>
          <p:nvPr/>
        </p:nvSpPr>
        <p:spPr>
          <a:xfrm>
            <a:off x="4749514"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LOCAL SLM</a:t>
            </a:r>
            <a:endParaRPr sz="1200" dirty="0">
              <a:solidFill>
                <a:schemeClr val="dk2"/>
              </a:solidFill>
              <a:latin typeface="Inter Tight SemiBold"/>
              <a:ea typeface="Inter Tight SemiBold"/>
              <a:cs typeface="Inter Tight SemiBold"/>
              <a:sym typeface="Inter Tight SemiBold"/>
            </a:endParaRPr>
          </a:p>
        </p:txBody>
      </p:sp>
      <p:sp>
        <p:nvSpPr>
          <p:cNvPr id="310" name="Google Shape;310;p38"/>
          <p:cNvSpPr txBox="1"/>
          <p:nvPr/>
        </p:nvSpPr>
        <p:spPr>
          <a:xfrm>
            <a:off x="4749499"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Un petit modèle qui tourne en local Gemma3:1b et Llama2.</a:t>
            </a:r>
            <a:endParaRPr sz="1200" dirty="0">
              <a:solidFill>
                <a:schemeClr val="dk1"/>
              </a:solidFill>
              <a:latin typeface="Inter Tight"/>
              <a:ea typeface="Inter Tight"/>
              <a:cs typeface="Inter Tight"/>
              <a:sym typeface="Inter Tight"/>
            </a:endParaRPr>
          </a:p>
        </p:txBody>
      </p:sp>
      <p:sp>
        <p:nvSpPr>
          <p:cNvPr id="311" name="Google Shape;311;p38"/>
          <p:cNvSpPr txBox="1"/>
          <p:nvPr/>
        </p:nvSpPr>
        <p:spPr>
          <a:xfrm>
            <a:off x="6952812" y="761999"/>
            <a:ext cx="1962900" cy="53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2"/>
                </a:solidFill>
                <a:latin typeface="Inter Tight SemiBold"/>
                <a:ea typeface="Inter Tight SemiBold"/>
                <a:cs typeface="Inter Tight SemiBold"/>
                <a:sym typeface="Inter Tight SemiBold"/>
              </a:rPr>
              <a:t>ONLINE LLM</a:t>
            </a:r>
            <a:endParaRPr sz="1200" dirty="0">
              <a:solidFill>
                <a:schemeClr val="dk2"/>
              </a:solidFill>
              <a:latin typeface="Inter Tight SemiBold"/>
              <a:ea typeface="Inter Tight SemiBold"/>
              <a:cs typeface="Inter Tight SemiBold"/>
              <a:sym typeface="Inter Tight SemiBold"/>
            </a:endParaRPr>
          </a:p>
        </p:txBody>
      </p:sp>
      <p:sp>
        <p:nvSpPr>
          <p:cNvPr id="312" name="Google Shape;312;p38"/>
          <p:cNvSpPr txBox="1"/>
          <p:nvPr/>
        </p:nvSpPr>
        <p:spPr>
          <a:xfrm>
            <a:off x="6952800" y="1231888"/>
            <a:ext cx="19629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Tight"/>
                <a:ea typeface="Inter Tight"/>
                <a:cs typeface="Inter Tight"/>
                <a:sym typeface="Inter Tight"/>
              </a:rPr>
              <a:t>Les deux modèles Gemini 3 Pro vs ChatGPT 5.</a:t>
            </a:r>
            <a:endParaRPr sz="1200" dirty="0">
              <a:solidFill>
                <a:schemeClr val="dk1"/>
              </a:solidFill>
              <a:latin typeface="Inter Tight"/>
              <a:ea typeface="Inter Tight"/>
              <a:cs typeface="Inter Tight"/>
              <a:sym typeface="Inter Tight"/>
            </a:endParaRPr>
          </a:p>
        </p:txBody>
      </p:sp>
      <p:sp>
        <p:nvSpPr>
          <p:cNvPr id="313" name="Google Shape;313;p38"/>
          <p:cNvSpPr txBox="1"/>
          <p:nvPr/>
        </p:nvSpPr>
        <p:spPr>
          <a:xfrm>
            <a:off x="342918"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{01}</a:t>
            </a:r>
            <a:endParaRPr>
              <a:solidFill>
                <a:schemeClr val="dk1"/>
              </a:solidFill>
              <a:latin typeface="Cossette Texte"/>
              <a:ea typeface="Cossette Texte"/>
              <a:cs typeface="Cossette Texte"/>
              <a:sym typeface="Cossette Texte"/>
            </a:endParaRPr>
          </a:p>
        </p:txBody>
      </p:sp>
      <p:sp>
        <p:nvSpPr>
          <p:cNvPr id="314" name="Google Shape;314;p38"/>
          <p:cNvSpPr txBox="1"/>
          <p:nvPr/>
        </p:nvSpPr>
        <p:spPr>
          <a:xfrm>
            <a:off x="2546216"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{02}</a:t>
            </a:r>
            <a:endParaRPr>
              <a:solidFill>
                <a:schemeClr val="dk1"/>
              </a:solidFill>
              <a:latin typeface="Cossette Texte"/>
              <a:ea typeface="Cossette Texte"/>
              <a:cs typeface="Cossette Texte"/>
              <a:sym typeface="Cossette Texte"/>
            </a:endParaRPr>
          </a:p>
        </p:txBody>
      </p:sp>
      <p:sp>
        <p:nvSpPr>
          <p:cNvPr id="315" name="Google Shape;315;p38"/>
          <p:cNvSpPr txBox="1"/>
          <p:nvPr/>
        </p:nvSpPr>
        <p:spPr>
          <a:xfrm>
            <a:off x="4749514"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{03}</a:t>
            </a:r>
            <a:endParaRPr>
              <a:solidFill>
                <a:schemeClr val="dk1"/>
              </a:solidFill>
              <a:latin typeface="Cossette Texte"/>
              <a:ea typeface="Cossette Texte"/>
              <a:cs typeface="Cossette Texte"/>
              <a:sym typeface="Cossette Texte"/>
            </a:endParaRPr>
          </a:p>
        </p:txBody>
      </p:sp>
      <p:sp>
        <p:nvSpPr>
          <p:cNvPr id="316" name="Google Shape;316;p38"/>
          <p:cNvSpPr txBox="1"/>
          <p:nvPr/>
        </p:nvSpPr>
        <p:spPr>
          <a:xfrm>
            <a:off x="6952812" y="228600"/>
            <a:ext cx="19629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ssette Texte"/>
                <a:ea typeface="Cossette Texte"/>
                <a:cs typeface="Cossette Texte"/>
                <a:sym typeface="Cossette Texte"/>
              </a:rPr>
              <a:t>{04}</a:t>
            </a:r>
            <a:endParaRPr>
              <a:solidFill>
                <a:schemeClr val="dk1"/>
              </a:solidFill>
              <a:latin typeface="Cossette Texte"/>
              <a:ea typeface="Cossette Texte"/>
              <a:cs typeface="Cossette Texte"/>
              <a:sym typeface="Cossette Texte"/>
            </a:endParaRPr>
          </a:p>
        </p:txBody>
      </p:sp>
      <p:cxnSp>
        <p:nvCxnSpPr>
          <p:cNvPr id="317" name="Google Shape;317;p38"/>
          <p:cNvCxnSpPr/>
          <p:nvPr/>
        </p:nvCxnSpPr>
        <p:spPr>
          <a:xfrm>
            <a:off x="342900" y="-153943"/>
            <a:ext cx="0" cy="2997000"/>
          </a:xfrm>
          <a:prstGeom prst="straightConnector1">
            <a:avLst/>
          </a:prstGeom>
          <a:noFill/>
          <a:ln w="9525" cap="flat" cmpd="sng">
            <a:solidFill>
              <a:schemeClr val="dk1"/>
            </a:solidFill>
            <a:prstDash val="dot"/>
            <a:round/>
            <a:headEnd type="none" w="med" len="med"/>
            <a:tailEnd type="oval" w="med" len="med"/>
          </a:ln>
        </p:spPr>
      </p:cxnSp>
      <p:cxnSp>
        <p:nvCxnSpPr>
          <p:cNvPr id="318" name="Google Shape;318;p38"/>
          <p:cNvCxnSpPr/>
          <p:nvPr/>
        </p:nvCxnSpPr>
        <p:spPr>
          <a:xfrm>
            <a:off x="2523925" y="-153943"/>
            <a:ext cx="0" cy="3436200"/>
          </a:xfrm>
          <a:prstGeom prst="straightConnector1">
            <a:avLst/>
          </a:prstGeom>
          <a:noFill/>
          <a:ln w="9525" cap="flat" cmpd="sng">
            <a:solidFill>
              <a:schemeClr val="dk1"/>
            </a:solidFill>
            <a:prstDash val="dot"/>
            <a:round/>
            <a:headEnd type="none" w="med" len="med"/>
            <a:tailEnd type="oval" w="med" len="med"/>
          </a:ln>
        </p:spPr>
      </p:cxnSp>
      <p:cxnSp>
        <p:nvCxnSpPr>
          <p:cNvPr id="319" name="Google Shape;319;p38"/>
          <p:cNvCxnSpPr/>
          <p:nvPr/>
        </p:nvCxnSpPr>
        <p:spPr>
          <a:xfrm>
            <a:off x="4738250" y="-153943"/>
            <a:ext cx="0" cy="4642200"/>
          </a:xfrm>
          <a:prstGeom prst="straightConnector1">
            <a:avLst/>
          </a:prstGeom>
          <a:noFill/>
          <a:ln w="9525" cap="flat" cmpd="sng">
            <a:solidFill>
              <a:schemeClr val="dk1"/>
            </a:solidFill>
            <a:prstDash val="dot"/>
            <a:round/>
            <a:headEnd type="none" w="med" len="med"/>
            <a:tailEnd type="oval" w="med" len="med"/>
          </a:ln>
        </p:spPr>
      </p:cxnSp>
      <p:cxnSp>
        <p:nvCxnSpPr>
          <p:cNvPr id="320" name="Google Shape;320;p38"/>
          <p:cNvCxnSpPr/>
          <p:nvPr/>
        </p:nvCxnSpPr>
        <p:spPr>
          <a:xfrm>
            <a:off x="6952600" y="-153943"/>
            <a:ext cx="0" cy="4521300"/>
          </a:xfrm>
          <a:prstGeom prst="straightConnector1">
            <a:avLst/>
          </a:prstGeom>
          <a:noFill/>
          <a:ln w="9525" cap="flat" cmpd="sng">
            <a:solidFill>
              <a:schemeClr val="dk1"/>
            </a:solidFill>
            <a:prstDash val="dot"/>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228600" y="3773736"/>
            <a:ext cx="3719700" cy="11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RESULTATS</a:t>
            </a:r>
            <a:br>
              <a:rPr lang="fr-FR" dirty="0"/>
            </a:br>
            <a:r>
              <a:rPr lang="fr-FR" dirty="0"/>
              <a:t>HUMAINS</a:t>
            </a:r>
            <a:r>
              <a:rPr lang="en" dirty="0"/>
              <a:t>/</a:t>
            </a:r>
            <a:endParaRPr dirty="0"/>
          </a:p>
        </p:txBody>
      </p:sp>
      <p:cxnSp>
        <p:nvCxnSpPr>
          <p:cNvPr id="221" name="Google Shape;221;p30"/>
          <p:cNvCxnSpPr/>
          <p:nvPr/>
        </p:nvCxnSpPr>
        <p:spPr>
          <a:xfrm rot="10800000">
            <a:off x="313211" y="4914927"/>
            <a:ext cx="7853400" cy="0"/>
          </a:xfrm>
          <a:prstGeom prst="straightConnector1">
            <a:avLst/>
          </a:prstGeom>
          <a:noFill/>
          <a:ln w="9525" cap="flat" cmpd="sng">
            <a:solidFill>
              <a:schemeClr val="dk1"/>
            </a:solidFill>
            <a:prstDash val="dot"/>
            <a:round/>
            <a:headEnd type="oval" w="med" len="med"/>
            <a:tailEnd type="none" w="med" len="med"/>
          </a:ln>
        </p:spPr>
      </p:cxnSp>
      <p:pic>
        <p:nvPicPr>
          <p:cNvPr id="5" name="Picture 4" descr="A screenshot of a game&#10;&#10;AI-generated content may be incorrect.">
            <a:extLst>
              <a:ext uri="{FF2B5EF4-FFF2-40B4-BE49-F238E27FC236}">
                <a16:creationId xmlns:a16="http://schemas.microsoft.com/office/drawing/2014/main" id="{8DBB1471-4089-1045-E6DA-2F741D1E4DAB}"/>
              </a:ext>
            </a:extLst>
          </p:cNvPr>
          <p:cNvPicPr>
            <a:picLocks noChangeAspect="1"/>
          </p:cNvPicPr>
          <p:nvPr/>
        </p:nvPicPr>
        <p:blipFill>
          <a:blip r:embed="rId3"/>
          <a:stretch>
            <a:fillRect/>
          </a:stretch>
        </p:blipFill>
        <p:spPr>
          <a:xfrm>
            <a:off x="129945" y="155294"/>
            <a:ext cx="3296110" cy="40201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cxnSp>
        <p:nvCxnSpPr>
          <p:cNvPr id="280" name="Google Shape;280;p36"/>
          <p:cNvCxnSpPr/>
          <p:nvPr/>
        </p:nvCxnSpPr>
        <p:spPr>
          <a:xfrm rot="10800000">
            <a:off x="-2362200" y="-1625701"/>
            <a:ext cx="0" cy="3708600"/>
          </a:xfrm>
          <a:prstGeom prst="straightConnector1">
            <a:avLst/>
          </a:prstGeom>
          <a:noFill/>
          <a:ln w="9525" cap="flat" cmpd="sng">
            <a:solidFill>
              <a:schemeClr val="dk1"/>
            </a:solidFill>
            <a:prstDash val="dot"/>
            <a:round/>
            <a:headEnd type="oval" w="med" len="med"/>
            <a:tailEnd type="none" w="med" len="med"/>
          </a:ln>
        </p:spPr>
      </p:cxnSp>
      <p:sp>
        <p:nvSpPr>
          <p:cNvPr id="281" name="Google Shape;281;p36"/>
          <p:cNvSpPr txBox="1">
            <a:spLocks noGrp="1"/>
          </p:cNvSpPr>
          <p:nvPr>
            <p:ph type="ctrTitle" idx="4294967295"/>
          </p:nvPr>
        </p:nvSpPr>
        <p:spPr>
          <a:xfrm>
            <a:off x="342900" y="316684"/>
            <a:ext cx="1296600" cy="21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dk2"/>
                </a:solidFill>
                <a:latin typeface="Inter Tight SemiBold"/>
                <a:ea typeface="Inter Tight SemiBold"/>
                <a:cs typeface="Inter Tight SemiBold"/>
                <a:sym typeface="Inter Tight SemiBold"/>
              </a:rPr>
              <a:t>Resultats de l’algorithme</a:t>
            </a:r>
            <a:endParaRPr dirty="0">
              <a:solidFill>
                <a:schemeClr val="dk2"/>
              </a:solidFill>
              <a:latin typeface="Inter Tight SemiBold"/>
              <a:ea typeface="Inter Tight SemiBold"/>
              <a:cs typeface="Inter Tight SemiBold"/>
              <a:sym typeface="Inter Tight SemiBold"/>
            </a:endParaRPr>
          </a:p>
        </p:txBody>
      </p:sp>
      <p:cxnSp>
        <p:nvCxnSpPr>
          <p:cNvPr id="282" name="Google Shape;282;p36"/>
          <p:cNvCxnSpPr/>
          <p:nvPr/>
        </p:nvCxnSpPr>
        <p:spPr>
          <a:xfrm>
            <a:off x="2709950" y="3804875"/>
            <a:ext cx="6546900" cy="0"/>
          </a:xfrm>
          <a:prstGeom prst="straightConnector1">
            <a:avLst/>
          </a:prstGeom>
          <a:noFill/>
          <a:ln w="9525" cap="flat" cmpd="sng">
            <a:solidFill>
              <a:schemeClr val="dk1"/>
            </a:solidFill>
            <a:prstDash val="dot"/>
            <a:round/>
            <a:headEnd type="oval" w="med" len="med"/>
            <a:tailEnd type="none" w="med" len="med"/>
          </a:ln>
        </p:spPr>
      </p:cxnSp>
      <p:graphicFrame>
        <p:nvGraphicFramePr>
          <p:cNvPr id="7" name="Chart 6">
            <a:extLst>
              <a:ext uri="{FF2B5EF4-FFF2-40B4-BE49-F238E27FC236}">
                <a16:creationId xmlns:a16="http://schemas.microsoft.com/office/drawing/2014/main" id="{1A880C7F-CF91-1715-8662-9B5AF9048A79}"/>
              </a:ext>
            </a:extLst>
          </p:cNvPr>
          <p:cNvGraphicFramePr>
            <a:graphicFrameLocks/>
          </p:cNvGraphicFramePr>
          <p:nvPr>
            <p:extLst>
              <p:ext uri="{D42A27DB-BD31-4B8C-83A1-F6EECF244321}">
                <p14:modId xmlns:p14="http://schemas.microsoft.com/office/powerpoint/2010/main" val="2671685172"/>
              </p:ext>
            </p:extLst>
          </p:nvPr>
        </p:nvGraphicFramePr>
        <p:xfrm>
          <a:off x="2889493" y="210268"/>
          <a:ext cx="5833789" cy="3468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D9C79EE-B715-1C9E-72AD-6BBD8ED14356}"/>
              </a:ext>
            </a:extLst>
          </p:cNvPr>
          <p:cNvGraphicFramePr>
            <a:graphicFrameLocks/>
          </p:cNvGraphicFramePr>
          <p:nvPr>
            <p:extLst>
              <p:ext uri="{D42A27DB-BD31-4B8C-83A1-F6EECF244321}">
                <p14:modId xmlns:p14="http://schemas.microsoft.com/office/powerpoint/2010/main" val="4173614441"/>
              </p:ext>
            </p:extLst>
          </p:nvPr>
        </p:nvGraphicFramePr>
        <p:xfrm>
          <a:off x="2886075" y="5233268"/>
          <a:ext cx="5841701" cy="346305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97A14038-A1B5-5516-5129-48BBD8A9B4D4}"/>
            </a:ext>
          </a:extLst>
        </p:cNvPr>
        <p:cNvGrpSpPr/>
        <p:nvPr/>
      </p:nvGrpSpPr>
      <p:grpSpPr>
        <a:xfrm>
          <a:off x="0" y="0"/>
          <a:ext cx="0" cy="0"/>
          <a:chOff x="0" y="0"/>
          <a:chExt cx="0" cy="0"/>
        </a:xfrm>
      </p:grpSpPr>
      <p:cxnSp>
        <p:nvCxnSpPr>
          <p:cNvPr id="280" name="Google Shape;280;p36">
            <a:extLst>
              <a:ext uri="{FF2B5EF4-FFF2-40B4-BE49-F238E27FC236}">
                <a16:creationId xmlns:a16="http://schemas.microsoft.com/office/drawing/2014/main" id="{925CEB4E-DB30-EBEC-DD8F-16D469338C44}"/>
              </a:ext>
            </a:extLst>
          </p:cNvPr>
          <p:cNvCxnSpPr/>
          <p:nvPr/>
        </p:nvCxnSpPr>
        <p:spPr>
          <a:xfrm rot="10800000">
            <a:off x="-2362200" y="-1625701"/>
            <a:ext cx="0" cy="3708600"/>
          </a:xfrm>
          <a:prstGeom prst="straightConnector1">
            <a:avLst/>
          </a:prstGeom>
          <a:noFill/>
          <a:ln w="9525" cap="flat" cmpd="sng">
            <a:solidFill>
              <a:schemeClr val="dk1"/>
            </a:solidFill>
            <a:prstDash val="dot"/>
            <a:round/>
            <a:headEnd type="oval" w="med" len="med"/>
            <a:tailEnd type="none" w="med" len="med"/>
          </a:ln>
        </p:spPr>
      </p:cxnSp>
      <p:cxnSp>
        <p:nvCxnSpPr>
          <p:cNvPr id="282" name="Google Shape;282;p36">
            <a:extLst>
              <a:ext uri="{FF2B5EF4-FFF2-40B4-BE49-F238E27FC236}">
                <a16:creationId xmlns:a16="http://schemas.microsoft.com/office/drawing/2014/main" id="{879EAF13-2914-43FA-D8D4-0BF72F70FD56}"/>
              </a:ext>
            </a:extLst>
          </p:cNvPr>
          <p:cNvCxnSpPr/>
          <p:nvPr/>
        </p:nvCxnSpPr>
        <p:spPr>
          <a:xfrm>
            <a:off x="2709950" y="1175975"/>
            <a:ext cx="6546900" cy="0"/>
          </a:xfrm>
          <a:prstGeom prst="straightConnector1">
            <a:avLst/>
          </a:prstGeom>
          <a:noFill/>
          <a:ln w="9525" cap="flat" cmpd="sng">
            <a:solidFill>
              <a:schemeClr val="dk1"/>
            </a:solidFill>
            <a:prstDash val="dot"/>
            <a:round/>
            <a:headEnd type="oval" w="med" len="med"/>
            <a:tailEnd type="none" w="med" len="med"/>
          </a:ln>
        </p:spPr>
      </p:cxnSp>
      <p:graphicFrame>
        <p:nvGraphicFramePr>
          <p:cNvPr id="4" name="Chart 3">
            <a:extLst>
              <a:ext uri="{FF2B5EF4-FFF2-40B4-BE49-F238E27FC236}">
                <a16:creationId xmlns:a16="http://schemas.microsoft.com/office/drawing/2014/main" id="{87315404-08EA-EDCB-DA26-0EA12EF182BF}"/>
              </a:ext>
            </a:extLst>
          </p:cNvPr>
          <p:cNvGraphicFramePr>
            <a:graphicFrameLocks/>
          </p:cNvGraphicFramePr>
          <p:nvPr>
            <p:extLst>
              <p:ext uri="{D42A27DB-BD31-4B8C-83A1-F6EECF244321}">
                <p14:modId xmlns:p14="http://schemas.microsoft.com/office/powerpoint/2010/main" val="3741037734"/>
              </p:ext>
            </p:extLst>
          </p:nvPr>
        </p:nvGraphicFramePr>
        <p:xfrm>
          <a:off x="2889493" y="-3590207"/>
          <a:ext cx="5833789" cy="3468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398B844F-8073-3C31-2964-558F24507706}"/>
              </a:ext>
            </a:extLst>
          </p:cNvPr>
          <p:cNvGraphicFramePr>
            <a:graphicFrameLocks/>
          </p:cNvGraphicFramePr>
          <p:nvPr>
            <p:extLst>
              <p:ext uri="{D42A27DB-BD31-4B8C-83A1-F6EECF244321}">
                <p14:modId xmlns:p14="http://schemas.microsoft.com/office/powerpoint/2010/main" val="899355610"/>
              </p:ext>
            </p:extLst>
          </p:nvPr>
        </p:nvGraphicFramePr>
        <p:xfrm>
          <a:off x="2886075" y="1432793"/>
          <a:ext cx="5841701" cy="3463057"/>
        </p:xfrm>
        <a:graphic>
          <a:graphicData uri="http://schemas.openxmlformats.org/drawingml/2006/chart">
            <c:chart xmlns:c="http://schemas.openxmlformats.org/drawingml/2006/chart" xmlns:r="http://schemas.openxmlformats.org/officeDocument/2006/relationships" r:id="rId4"/>
          </a:graphicData>
        </a:graphic>
      </p:graphicFrame>
      <p:sp>
        <p:nvSpPr>
          <p:cNvPr id="10" name="Google Shape;281;p36">
            <a:extLst>
              <a:ext uri="{FF2B5EF4-FFF2-40B4-BE49-F238E27FC236}">
                <a16:creationId xmlns:a16="http://schemas.microsoft.com/office/drawing/2014/main" id="{EB6232AD-7E08-D6A0-E5F7-3F874319898E}"/>
              </a:ext>
            </a:extLst>
          </p:cNvPr>
          <p:cNvSpPr txBox="1">
            <a:spLocks/>
          </p:cNvSpPr>
          <p:nvPr/>
        </p:nvSpPr>
        <p:spPr>
          <a:xfrm>
            <a:off x="342900" y="316684"/>
            <a:ext cx="1296600" cy="21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1pPr>
            <a:lvl2pPr marR="0" lvl="1"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2pPr>
            <a:lvl3pPr marR="0" lvl="2"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3pPr>
            <a:lvl4pPr marR="0" lvl="3"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4pPr>
            <a:lvl5pPr marR="0" lvl="4"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5pPr>
            <a:lvl6pPr marR="0" lvl="5"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6pPr>
            <a:lvl7pPr marR="0" lvl="6"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7pPr>
            <a:lvl8pPr marR="0" lvl="7"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8pPr>
            <a:lvl9pPr marR="0" lvl="8" algn="l" rtl="0">
              <a:lnSpc>
                <a:spcPct val="100000"/>
              </a:lnSpc>
              <a:spcBef>
                <a:spcPts val="0"/>
              </a:spcBef>
              <a:spcAft>
                <a:spcPts val="0"/>
              </a:spcAft>
              <a:buClr>
                <a:schemeClr val="dk1"/>
              </a:buClr>
              <a:buSzPts val="1800"/>
              <a:buFont typeface="Cossette Texte"/>
              <a:buNone/>
              <a:defRPr sz="1800" b="0" i="0" u="none" strike="noStrike" cap="none">
                <a:solidFill>
                  <a:schemeClr val="dk1"/>
                </a:solidFill>
                <a:latin typeface="Cossette Texte"/>
                <a:ea typeface="Cossette Texte"/>
                <a:cs typeface="Cossette Texte"/>
                <a:sym typeface="Cossette Texte"/>
              </a:defRPr>
            </a:lvl9pPr>
          </a:lstStyle>
          <a:p>
            <a:r>
              <a:rPr lang="fr-FR">
                <a:solidFill>
                  <a:schemeClr val="dk2"/>
                </a:solidFill>
                <a:latin typeface="Inter Tight SemiBold"/>
                <a:ea typeface="Inter Tight SemiBold"/>
                <a:cs typeface="Inter Tight SemiBold"/>
                <a:sym typeface="Inter Tight SemiBold"/>
              </a:rPr>
              <a:t>Resultats de l’algorithme</a:t>
            </a:r>
            <a:endParaRPr lang="fr-FR" dirty="0">
              <a:solidFill>
                <a:schemeClr val="dk2"/>
              </a:solidFill>
              <a:latin typeface="Inter Tight SemiBold"/>
              <a:ea typeface="Inter Tight SemiBold"/>
              <a:cs typeface="Inter Tight SemiBold"/>
              <a:sym typeface="Inter Tight SemiBold"/>
            </a:endParaRPr>
          </a:p>
        </p:txBody>
      </p:sp>
    </p:spTree>
    <p:extLst>
      <p:ext uri="{BB962C8B-B14F-4D97-AF65-F5344CB8AC3E}">
        <p14:creationId xmlns:p14="http://schemas.microsoft.com/office/powerpoint/2010/main" val="3598820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228600" y="3454300"/>
            <a:ext cx="37197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STRATEGIC VISION</a:t>
            </a:r>
            <a:br>
              <a:rPr lang="en"/>
            </a:br>
            <a:r>
              <a:rPr lang="en"/>
              <a:t>&amp; DIRECTION/</a:t>
            </a:r>
            <a:endParaRPr/>
          </a:p>
        </p:txBody>
      </p:sp>
      <p:sp>
        <p:nvSpPr>
          <p:cNvPr id="227" name="Google Shape;227;p31"/>
          <p:cNvSpPr txBox="1">
            <a:spLocks noGrp="1"/>
          </p:cNvSpPr>
          <p:nvPr>
            <p:ph type="title" idx="2"/>
          </p:nvPr>
        </p:nvSpPr>
        <p:spPr>
          <a:xfrm>
            <a:off x="4633700" y="28274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cxnSp>
        <p:nvCxnSpPr>
          <p:cNvPr id="228" name="Google Shape;228;p31"/>
          <p:cNvCxnSpPr/>
          <p:nvPr/>
        </p:nvCxnSpPr>
        <p:spPr>
          <a:xfrm>
            <a:off x="4572000" y="1921792"/>
            <a:ext cx="0" cy="3251100"/>
          </a:xfrm>
          <a:prstGeom prst="straightConnector1">
            <a:avLst/>
          </a:prstGeom>
          <a:noFill/>
          <a:ln w="9525" cap="flat" cmpd="sng">
            <a:solidFill>
              <a:schemeClr val="dk1"/>
            </a:solidFill>
            <a:prstDash val="dot"/>
            <a:round/>
            <a:headEnd type="oval" w="med" len="med"/>
            <a:tailEnd type="none" w="med" len="med"/>
          </a:ln>
        </p:spPr>
      </p:cxnSp>
      <p:sp>
        <p:nvSpPr>
          <p:cNvPr id="229" name="Google Shape;229;p31"/>
          <p:cNvSpPr txBox="1"/>
          <p:nvPr/>
        </p:nvSpPr>
        <p:spPr>
          <a:xfrm>
            <a:off x="7564775" y="4679459"/>
            <a:ext cx="1236300" cy="142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dk2"/>
                </a:solidFill>
                <a:latin typeface="Inter Tight SemiBold"/>
                <a:ea typeface="Inter Tight SemiBold"/>
                <a:cs typeface="Inter Tight SemiBold"/>
                <a:sym typeface="Inter Tight SemiBold"/>
              </a:rPr>
              <a:t>PURPOSE FORWARD	</a:t>
            </a:r>
            <a:endParaRPr sz="9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228600" y="3776472"/>
            <a:ext cx="3719700" cy="11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CALLING API/</a:t>
            </a:r>
            <a:endParaRPr dirty="0"/>
          </a:p>
        </p:txBody>
      </p:sp>
      <p:pic>
        <p:nvPicPr>
          <p:cNvPr id="8" name="Picture 7" descr="A screenshot of a computer&#10;&#10;AI-generated content may be incorrect.">
            <a:extLst>
              <a:ext uri="{FF2B5EF4-FFF2-40B4-BE49-F238E27FC236}">
                <a16:creationId xmlns:a16="http://schemas.microsoft.com/office/drawing/2014/main" id="{029F6189-A841-EE0E-2FD8-4DEFFFB6C89B}"/>
              </a:ext>
            </a:extLst>
          </p:cNvPr>
          <p:cNvPicPr>
            <a:picLocks noChangeAspect="1"/>
          </p:cNvPicPr>
          <p:nvPr/>
        </p:nvPicPr>
        <p:blipFill>
          <a:blip r:embed="rId3"/>
          <a:srcRect t="1" r="50877" b="595"/>
          <a:stretch>
            <a:fillRect/>
          </a:stretch>
        </p:blipFill>
        <p:spPr>
          <a:xfrm>
            <a:off x="75090" y="113689"/>
            <a:ext cx="5633894" cy="2920555"/>
          </a:xfrm>
          <a:prstGeom prst="roundRect">
            <a:avLst>
              <a:gd name="adj" fmla="val 2998"/>
            </a:avLst>
          </a:prstGeom>
        </p:spPr>
      </p:pic>
      <p:pic>
        <p:nvPicPr>
          <p:cNvPr id="9" name="Picture 8" descr="A screenshot of a computer&#10;&#10;AI-generated content may be incorrect.">
            <a:extLst>
              <a:ext uri="{FF2B5EF4-FFF2-40B4-BE49-F238E27FC236}">
                <a16:creationId xmlns:a16="http://schemas.microsoft.com/office/drawing/2014/main" id="{F5E4C76B-A1DB-B87C-54F6-B4AE2E23B156}"/>
              </a:ext>
            </a:extLst>
          </p:cNvPr>
          <p:cNvPicPr>
            <a:picLocks noChangeAspect="1"/>
          </p:cNvPicPr>
          <p:nvPr/>
        </p:nvPicPr>
        <p:blipFill>
          <a:blip r:embed="rId3"/>
          <a:srcRect l="50604" r="272" b="561"/>
          <a:stretch>
            <a:fillRect/>
          </a:stretch>
        </p:blipFill>
        <p:spPr>
          <a:xfrm>
            <a:off x="4319337" y="2641878"/>
            <a:ext cx="4675721" cy="2424588"/>
          </a:xfrm>
          <a:prstGeom prst="roundRect">
            <a:avLst>
              <a:gd name="adj" fmla="val 3150"/>
            </a:avLst>
          </a:prstGeom>
        </p:spPr>
      </p:pic>
      <p:pic>
        <p:nvPicPr>
          <p:cNvPr id="12" name="Picture 11" descr="A close up of a logo&#10;&#10;AI-generated content may be incorrect.">
            <a:extLst>
              <a:ext uri="{FF2B5EF4-FFF2-40B4-BE49-F238E27FC236}">
                <a16:creationId xmlns:a16="http://schemas.microsoft.com/office/drawing/2014/main" id="{3B6D373A-BDBD-128E-1028-C4BA2BE43CDE}"/>
              </a:ext>
            </a:extLst>
          </p:cNvPr>
          <p:cNvPicPr>
            <a:picLocks noChangeAspect="1"/>
          </p:cNvPicPr>
          <p:nvPr/>
        </p:nvPicPr>
        <p:blipFill>
          <a:blip r:embed="rId4"/>
          <a:stretch>
            <a:fillRect/>
          </a:stretch>
        </p:blipFill>
        <p:spPr>
          <a:xfrm>
            <a:off x="5157984" y="4810125"/>
            <a:ext cx="942779" cy="1172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9DF77D62-EB47-00FE-8983-22E2D2CD4EE5}"/>
            </a:ext>
          </a:extLst>
        </p:cNvPr>
        <p:cNvGrpSpPr/>
        <p:nvPr/>
      </p:nvGrpSpPr>
      <p:grpSpPr>
        <a:xfrm>
          <a:off x="0" y="0"/>
          <a:ext cx="0" cy="0"/>
          <a:chOff x="0" y="0"/>
          <a:chExt cx="0" cy="0"/>
        </a:xfrm>
      </p:grpSpPr>
      <p:sp>
        <p:nvSpPr>
          <p:cNvPr id="234" name="Google Shape;234;p32">
            <a:extLst>
              <a:ext uri="{FF2B5EF4-FFF2-40B4-BE49-F238E27FC236}">
                <a16:creationId xmlns:a16="http://schemas.microsoft.com/office/drawing/2014/main" id="{09B246FA-0BD9-C1D8-087F-E291EF526E39}"/>
              </a:ext>
            </a:extLst>
          </p:cNvPr>
          <p:cNvSpPr txBox="1">
            <a:spLocks noGrp="1"/>
          </p:cNvSpPr>
          <p:nvPr>
            <p:ph type="title"/>
          </p:nvPr>
        </p:nvSpPr>
        <p:spPr>
          <a:xfrm>
            <a:off x="228600" y="3776472"/>
            <a:ext cx="3719700" cy="11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CALLING API/</a:t>
            </a:r>
            <a:endParaRPr dirty="0"/>
          </a:p>
        </p:txBody>
      </p:sp>
      <p:pic>
        <p:nvPicPr>
          <p:cNvPr id="8" name="Picture 7" descr="A screenshot of a computer&#10;&#10;AI-generated content may be incorrect.">
            <a:extLst>
              <a:ext uri="{FF2B5EF4-FFF2-40B4-BE49-F238E27FC236}">
                <a16:creationId xmlns:a16="http://schemas.microsoft.com/office/drawing/2014/main" id="{B004642E-223B-CCD6-4AD1-2D4A21713048}"/>
              </a:ext>
            </a:extLst>
          </p:cNvPr>
          <p:cNvPicPr>
            <a:picLocks noChangeAspect="1"/>
          </p:cNvPicPr>
          <p:nvPr/>
        </p:nvPicPr>
        <p:blipFill>
          <a:blip r:embed="rId3"/>
          <a:srcRect t="1" r="50877" b="595"/>
          <a:stretch>
            <a:fillRect/>
          </a:stretch>
        </p:blipFill>
        <p:spPr>
          <a:xfrm>
            <a:off x="75090" y="113689"/>
            <a:ext cx="3124791" cy="1619861"/>
          </a:xfrm>
          <a:prstGeom prst="roundRect">
            <a:avLst>
              <a:gd name="adj" fmla="val 2998"/>
            </a:avLst>
          </a:prstGeom>
        </p:spPr>
      </p:pic>
      <p:pic>
        <p:nvPicPr>
          <p:cNvPr id="9" name="Picture 8" descr="A screenshot of a computer&#10;&#10;AI-generated content may be incorrect.">
            <a:extLst>
              <a:ext uri="{FF2B5EF4-FFF2-40B4-BE49-F238E27FC236}">
                <a16:creationId xmlns:a16="http://schemas.microsoft.com/office/drawing/2014/main" id="{44B6A626-E727-0E87-2DAC-629A88AB2824}"/>
              </a:ext>
            </a:extLst>
          </p:cNvPr>
          <p:cNvPicPr>
            <a:picLocks noChangeAspect="1"/>
          </p:cNvPicPr>
          <p:nvPr/>
        </p:nvPicPr>
        <p:blipFill>
          <a:blip r:embed="rId3"/>
          <a:srcRect l="50604" r="272" b="561"/>
          <a:stretch>
            <a:fillRect/>
          </a:stretch>
        </p:blipFill>
        <p:spPr>
          <a:xfrm>
            <a:off x="2543171" y="1720850"/>
            <a:ext cx="6451887" cy="3345616"/>
          </a:xfrm>
          <a:prstGeom prst="roundRect">
            <a:avLst>
              <a:gd name="adj" fmla="val 3150"/>
            </a:avLst>
          </a:prstGeom>
        </p:spPr>
      </p:pic>
      <p:pic>
        <p:nvPicPr>
          <p:cNvPr id="12" name="Picture 11" descr="A close up of a logo&#10;&#10;AI-generated content may be incorrect.">
            <a:extLst>
              <a:ext uri="{FF2B5EF4-FFF2-40B4-BE49-F238E27FC236}">
                <a16:creationId xmlns:a16="http://schemas.microsoft.com/office/drawing/2014/main" id="{A7A1BFC4-4326-647A-E253-4C7A0C6C4CFF}"/>
              </a:ext>
            </a:extLst>
          </p:cNvPr>
          <p:cNvPicPr>
            <a:picLocks noChangeAspect="1"/>
          </p:cNvPicPr>
          <p:nvPr/>
        </p:nvPicPr>
        <p:blipFill>
          <a:blip r:embed="rId4"/>
          <a:stretch>
            <a:fillRect/>
          </a:stretch>
        </p:blipFill>
        <p:spPr>
          <a:xfrm>
            <a:off x="3665734" y="4584700"/>
            <a:ext cx="3266114" cy="406167"/>
          </a:xfrm>
          <a:prstGeom prst="rect">
            <a:avLst/>
          </a:prstGeom>
        </p:spPr>
      </p:pic>
    </p:spTree>
    <p:extLst>
      <p:ext uri="{BB962C8B-B14F-4D97-AF65-F5344CB8AC3E}">
        <p14:creationId xmlns:p14="http://schemas.microsoft.com/office/powerpoint/2010/main" val="336287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subTitle" idx="2"/>
          </p:nvPr>
        </p:nvSpPr>
        <p:spPr>
          <a:xfrm>
            <a:off x="6511850" y="210305"/>
            <a:ext cx="2112300" cy="18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42" name="Google Shape;242;p33"/>
          <p:cNvSpPr txBox="1">
            <a:spLocks noGrp="1"/>
          </p:cNvSpPr>
          <p:nvPr>
            <p:ph type="title"/>
          </p:nvPr>
        </p:nvSpPr>
        <p:spPr>
          <a:xfrm>
            <a:off x="228600" y="210312"/>
            <a:ext cx="6066300" cy="21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SHAPING DECISIONS TODAY</a:t>
            </a:r>
            <a:br>
              <a:rPr lang="en"/>
            </a:br>
            <a:r>
              <a:rPr lang="en"/>
              <a:t>TO EMPOWER</a:t>
            </a:r>
            <a:br>
              <a:rPr lang="en"/>
            </a:br>
            <a:r>
              <a:rPr lang="en"/>
              <a:t>TOMORROW’S SUCCESS/</a:t>
            </a:r>
            <a:endParaRPr/>
          </a:p>
        </p:txBody>
      </p:sp>
      <p:sp>
        <p:nvSpPr>
          <p:cNvPr id="243" name="Google Shape;243;p33"/>
          <p:cNvSpPr txBox="1">
            <a:spLocks noGrp="1"/>
          </p:cNvSpPr>
          <p:nvPr>
            <p:ph type="subTitle" idx="1"/>
          </p:nvPr>
        </p:nvSpPr>
        <p:spPr>
          <a:xfrm>
            <a:off x="2783467" y="2571741"/>
            <a:ext cx="2112300" cy="18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cxnSp>
        <p:nvCxnSpPr>
          <p:cNvPr id="244" name="Google Shape;244;p33"/>
          <p:cNvCxnSpPr/>
          <p:nvPr/>
        </p:nvCxnSpPr>
        <p:spPr>
          <a:xfrm rot="10800000">
            <a:off x="2708600" y="2685350"/>
            <a:ext cx="0" cy="1767900"/>
          </a:xfrm>
          <a:prstGeom prst="straightConnector1">
            <a:avLst/>
          </a:prstGeom>
          <a:noFill/>
          <a:ln w="9525" cap="flat" cmpd="sng">
            <a:solidFill>
              <a:schemeClr val="dk1"/>
            </a:solidFill>
            <a:prstDash val="dot"/>
            <a:round/>
            <a:headEnd type="oval" w="med" len="med"/>
            <a:tailEnd type="none" w="med" len="med"/>
          </a:ln>
        </p:spPr>
      </p:cxnSp>
      <p:cxnSp>
        <p:nvCxnSpPr>
          <p:cNvPr id="245" name="Google Shape;245;p33"/>
          <p:cNvCxnSpPr/>
          <p:nvPr/>
        </p:nvCxnSpPr>
        <p:spPr>
          <a:xfrm rot="10800000">
            <a:off x="6435650" y="343049"/>
            <a:ext cx="0" cy="2988300"/>
          </a:xfrm>
          <a:prstGeom prst="straightConnector1">
            <a:avLst/>
          </a:prstGeom>
          <a:noFill/>
          <a:ln w="9525" cap="flat" cmpd="sng">
            <a:solidFill>
              <a:schemeClr val="dk1"/>
            </a:solidFill>
            <a:prstDash val="dot"/>
            <a:round/>
            <a:headEnd type="oval" w="med" len="med"/>
            <a:tailEnd type="none" w="med" len="med"/>
          </a:ln>
        </p:spPr>
      </p:cxnSp>
    </p:spTree>
  </p:cSld>
  <p:clrMapOvr>
    <a:masterClrMapping/>
  </p:clrMapOvr>
</p:sld>
</file>

<file path=ppt/theme/theme1.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655</Words>
  <Application>Microsoft Office PowerPoint</Application>
  <PresentationFormat>On-screen Show (16:9)</PresentationFormat>
  <Paragraphs>90</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Inter Tight</vt:lpstr>
      <vt:lpstr>Raleway</vt:lpstr>
      <vt:lpstr>Cossette Texte</vt:lpstr>
      <vt:lpstr>Nunito Light</vt:lpstr>
      <vt:lpstr>Inter Tight SemiBold</vt:lpstr>
      <vt:lpstr>Open Sans Light</vt:lpstr>
      <vt:lpstr>Arial</vt:lpstr>
      <vt:lpstr>Project Roadmaps by Slidesgo</vt:lpstr>
      <vt:lpstr>SOLVER WORDLE</vt:lpstr>
      <vt:lpstr>PROCESS ÉTUDIÉS/</vt:lpstr>
      <vt:lpstr>RESULTATS HUMAINS/</vt:lpstr>
      <vt:lpstr>Resultats de l’algorithme</vt:lpstr>
      <vt:lpstr>PowerPoint Presentation</vt:lpstr>
      <vt:lpstr>STRATEGIC VISION &amp; DIRECTION/</vt:lpstr>
      <vt:lpstr>CALLING API/</vt:lpstr>
      <vt:lpstr>CALLING API/</vt:lpstr>
      <vt:lpstr>SHAPING DECISIONS TODAY TO EMPOWER TOMORROW’S SUCCESS/</vt:lpstr>
      <vt:lpstr>PROJECT DEPENDENCIES/</vt:lpstr>
      <vt:lpstr>REQUIREMENTS/</vt:lpstr>
      <vt:lpstr>PHASE COMPLETION STATUS/</vt:lpstr>
      <vt:lpstr>PROGRESS &amp; METRICS 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PASTEAU Evan</cp:lastModifiedBy>
  <cp:revision>3</cp:revision>
  <dcterms:modified xsi:type="dcterms:W3CDTF">2025-12-15T19:15:18Z</dcterms:modified>
</cp:coreProperties>
</file>